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9" r:id="rId17"/>
    <p:sldId id="271" r:id="rId18"/>
    <p:sldId id="272" r:id="rId19"/>
    <p:sldId id="273" r:id="rId20"/>
    <p:sldId id="274" r:id="rId21"/>
    <p:sldId id="275" r:id="rId22"/>
    <p:sldId id="276" r:id="rId23"/>
    <p:sldId id="277" r:id="rId24"/>
    <p:sldId id="280" r:id="rId25"/>
    <p:sldId id="278" r:id="rId26"/>
  </p:sldIdLst>
  <p:sldSz cx="12192000" cy="6858000"/>
  <p:notesSz cx="9309100" cy="7023100"/>
  <p:embeddedFontLst>
    <p:embeddedFont>
      <p:font typeface="Arial Narrow" panose="020B060602020203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Gill Sans" panose="020B0604020202020204" charset="0"/>
      <p:regular r:id="rId36"/>
      <p:bold r:id="rId37"/>
    </p:embeddedFont>
    <p:embeddedFont>
      <p:font typeface="Libre Franklin" pitchFamily="2" charset="0"/>
      <p:regular r:id="rId38"/>
      <p:bold r:id="rId39"/>
      <p:italic r:id="rId40"/>
      <p:boldItalic r:id="rId41"/>
    </p:embeddedFont>
    <p:embeddedFont>
      <p:font typeface="Libre Franklin Medium"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4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TiEBmMXJ20cAzlv5q8faO+Ixh6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udia Beebe" initials="" lastIdx="5" clrIdx="0"/>
  <p:cmAuthor id="1" name="Elizabeth Price" initials="" lastIdx="6" clrIdx="1"/>
  <p:cmAuthor id="2" name="Naudia Beebe" initials="NB" lastIdx="6" clrIdx="2">
    <p:extLst>
      <p:ext uri="{19B8F6BF-5375-455C-9EA6-DF929625EA0E}">
        <p15:presenceInfo xmlns:p15="http://schemas.microsoft.com/office/powerpoint/2012/main" userId="S::naudia.beebe@cambiumassessment.com::19cd6094-def1-4479-814f-245f4ac474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384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pic>
        <p:nvPicPr>
          <p:cNvPr id="3" name="Google Shape;3;n"/>
          <p:cNvPicPr preferRelativeResize="0"/>
          <p:nvPr/>
        </p:nvPicPr>
        <p:blipFill rotWithShape="1">
          <a:blip r:embed="rId2">
            <a:alphaModFix/>
          </a:blip>
          <a:srcRect/>
          <a:stretch/>
        </p:blipFill>
        <p:spPr>
          <a:xfrm>
            <a:off x="7564617" y="132033"/>
            <a:ext cx="1598061" cy="268141"/>
          </a:xfrm>
          <a:prstGeom prst="rect">
            <a:avLst/>
          </a:prstGeom>
          <a:noFill/>
          <a:ln>
            <a:noFill/>
          </a:ln>
        </p:spPr>
      </p:pic>
      <p:sp>
        <p:nvSpPr>
          <p:cNvPr id="4" name="Google Shape;4;n"/>
          <p:cNvSpPr txBox="1">
            <a:spLocks noGrp="1"/>
          </p:cNvSpPr>
          <p:nvPr>
            <p:ph type="dt" idx="10"/>
          </p:nvPr>
        </p:nvSpPr>
        <p:spPr>
          <a:xfrm>
            <a:off x="5273009" y="6554898"/>
            <a:ext cx="4033943" cy="468207"/>
          </a:xfrm>
          <a:prstGeom prst="rect">
            <a:avLst/>
          </a:prstGeom>
          <a:noFill/>
          <a:ln>
            <a:noFill/>
          </a:ln>
        </p:spPr>
        <p:txBody>
          <a:bodyPr spcFirstLastPara="1" wrap="square" lIns="93300" tIns="46650" rIns="93300" bIns="46650" anchor="b" anchorCtr="0">
            <a:noAutofit/>
          </a:bodyPr>
          <a:lstStyle>
            <a:lvl1pPr marR="0" lvl="0" algn="r" rtl="0">
              <a:spcBef>
                <a:spcPts val="0"/>
              </a:spcBef>
              <a:spcAft>
                <a:spcPts val="0"/>
              </a:spcAft>
              <a:buSzPts val="1400"/>
              <a:buNone/>
              <a:defRPr sz="1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6" y="6554900"/>
            <a:ext cx="4033943" cy="468207"/>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marR="0" lvl="0" indent="0" algn="ct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In this training module, we will discuss how to use the Data Entry Interface (DEI) to enter student responses on paper-based accommodated test form.</a:t>
            </a:r>
            <a:endParaRPr/>
          </a:p>
          <a:p>
            <a:pPr marL="0" lvl="0" indent="0" algn="l" rtl="0">
              <a:spcBef>
                <a:spcPts val="0"/>
              </a:spcBef>
              <a:spcAft>
                <a:spcPts val="0"/>
              </a:spcAft>
              <a:buNone/>
            </a:pPr>
            <a:endParaRPr/>
          </a:p>
          <a:p>
            <a:pPr marL="0" lvl="0" indent="0" algn="l" rtl="0">
              <a:spcBef>
                <a:spcPts val="0"/>
              </a:spcBef>
              <a:spcAft>
                <a:spcPts val="0"/>
              </a:spcAft>
              <a:buNone/>
            </a:pPr>
            <a:r>
              <a:rPr lang="en-US"/>
              <a:t>This module covers information that Test Administrators (TAs) should be aware of before using the Data Entry Interface. For more detailed information on using the DEI, please refer to the Data Entry Interface User Guide available on your state’s portal. </a:t>
            </a:r>
            <a:endParaRPr/>
          </a:p>
          <a:p>
            <a:pPr marL="0" lvl="0" indent="0" algn="l" rtl="0">
              <a:spcBef>
                <a:spcPts val="0"/>
              </a:spcBef>
              <a:spcAft>
                <a:spcPts val="0"/>
              </a:spcAft>
              <a:buNone/>
            </a:pPr>
            <a:endParaRPr/>
          </a:p>
        </p:txBody>
      </p:sp>
      <p:sp>
        <p:nvSpPr>
          <p:cNvPr id="184" name="Google Shape;184;p1: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a:t>
            </a:fld>
            <a:endParaRPr/>
          </a:p>
        </p:txBody>
      </p:sp>
      <p:sp>
        <p:nvSpPr>
          <p:cNvPr id="185" name="Google Shape;185;p1:notes"/>
          <p:cNvSpPr txBox="1">
            <a:spLocks noGrp="1"/>
          </p:cNvSpPr>
          <p:nvPr>
            <p:ph type="dt" idx="10"/>
          </p:nvPr>
        </p:nvSpPr>
        <p:spPr>
          <a:xfrm>
            <a:off x="5273009" y="6554898"/>
            <a:ext cx="4033943" cy="468207"/>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r>
              <a:rPr lang="en-US"/>
              <a:t>(added from Insert tab, Header &amp; Footer icon, Fixed Date and time)  1/23/2018</a:t>
            </a:r>
            <a:endParaRPr/>
          </a:p>
        </p:txBody>
      </p:sp>
      <p:sp>
        <p:nvSpPr>
          <p:cNvPr id="186" name="Google Shape;186;p1:notes"/>
          <p:cNvSpPr txBox="1">
            <a:spLocks noGrp="1"/>
          </p:cNvSpPr>
          <p:nvPr>
            <p:ph type="ftr" idx="11"/>
          </p:nvPr>
        </p:nvSpPr>
        <p:spPr>
          <a:xfrm>
            <a:off x="6" y="6554900"/>
            <a:ext cx="4033943" cy="468207"/>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r>
              <a:rPr lang="en-US"/>
              <a:t>Presentation Title (added from Insert tab, Header &amp; Footer icon)</a:t>
            </a:r>
            <a:endParaRPr/>
          </a:p>
        </p:txBody>
      </p:sp>
      <p:sp>
        <p:nvSpPr>
          <p:cNvPr id="187" name="Google Shape;187;p1: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After verifying the student’s information, the Available Tests screen will appear. Please note two things about this page:</a:t>
            </a:r>
            <a:endParaRPr/>
          </a:p>
          <a:p>
            <a:pPr marL="0" lvl="0" indent="0" algn="l" rtl="0">
              <a:spcBef>
                <a:spcPts val="0"/>
              </a:spcBef>
              <a:spcAft>
                <a:spcPts val="0"/>
              </a:spcAft>
              <a:buNone/>
            </a:pPr>
            <a:endParaRPr/>
          </a:p>
          <a:p>
            <a:pPr marL="0" lvl="0" indent="0" algn="l" rtl="0">
              <a:spcBef>
                <a:spcPts val="0"/>
              </a:spcBef>
              <a:spcAft>
                <a:spcPts val="0"/>
              </a:spcAft>
              <a:buNone/>
            </a:pPr>
            <a:r>
              <a:rPr lang="en-US"/>
              <a:t>First, the page lists the tests available for the student based on the student’s grade level. Please verify that the appropriate test is listed for the student. If the test for this student is missing or incorrect, please contact your test coordinator.</a:t>
            </a:r>
            <a:endParaRPr/>
          </a:p>
          <a:p>
            <a:pPr marL="0" lvl="0" indent="0" algn="l" rtl="0">
              <a:spcBef>
                <a:spcPts val="0"/>
              </a:spcBef>
              <a:spcAft>
                <a:spcPts val="0"/>
              </a:spcAft>
              <a:buNone/>
            </a:pPr>
            <a:r>
              <a:rPr lang="en-US"/>
              <a:t>Second, the arrows on this page signal the test’s status. A solid background indicates that the test has not been started and no data has been entered. A clock face shaped arrow indicates that the test has been started, but still needs to be reviewed and submitted.</a:t>
            </a:r>
            <a:endParaRPr/>
          </a:p>
        </p:txBody>
      </p:sp>
      <p:sp>
        <p:nvSpPr>
          <p:cNvPr id="269" name="Google Shape;269;p10: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10</a:t>
            </a:fld>
            <a:endParaRPr/>
          </a:p>
        </p:txBody>
      </p:sp>
      <p:sp>
        <p:nvSpPr>
          <p:cNvPr id="270" name="Google Shape;270;p10: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On the next page, select the correct form from the Test Forms drop-down menu. </a:t>
            </a:r>
            <a:endParaRPr/>
          </a:p>
          <a:p>
            <a:pPr marL="0" lvl="0" indent="0" algn="l" rtl="0">
              <a:spcBef>
                <a:spcPts val="0"/>
              </a:spcBef>
              <a:spcAft>
                <a:spcPts val="0"/>
              </a:spcAft>
              <a:buNone/>
            </a:pPr>
            <a:endParaRPr/>
          </a:p>
          <a:p>
            <a:pPr marL="0" lvl="0" indent="0" algn="l" rtl="0">
              <a:spcBef>
                <a:spcPts val="0"/>
              </a:spcBef>
              <a:spcAft>
                <a:spcPts val="0"/>
              </a:spcAft>
              <a:buNone/>
            </a:pPr>
            <a:r>
              <a:rPr lang="en-US"/>
              <a:t>For Paper Tests: Choose “All Domains” for students without domain exemptions or choose “Domain Exempt Version” for students with exempted domains.</a:t>
            </a:r>
            <a:endParaRPr/>
          </a:p>
          <a:p>
            <a:pPr marL="0" lvl="0" indent="0" algn="l" rtl="0">
              <a:spcBef>
                <a:spcPts val="0"/>
              </a:spcBef>
              <a:spcAft>
                <a:spcPts val="0"/>
              </a:spcAft>
              <a:buNone/>
            </a:pPr>
            <a:endParaRPr/>
          </a:p>
          <a:p>
            <a:pPr marL="0" lvl="0" indent="0" algn="l" rtl="0">
              <a:spcBef>
                <a:spcPts val="0"/>
              </a:spcBef>
              <a:spcAft>
                <a:spcPts val="0"/>
              </a:spcAft>
              <a:buNone/>
            </a:pPr>
            <a:r>
              <a:rPr lang="en-US"/>
              <a:t>For Braille Tests: There is only one form to select. Choose the option in the test forms drop-down menu. </a:t>
            </a:r>
            <a:endParaRPr/>
          </a:p>
          <a:p>
            <a:pPr marL="0" lvl="0" indent="0" algn="l" rtl="0">
              <a:spcBef>
                <a:spcPts val="0"/>
              </a:spcBef>
              <a:spcAft>
                <a:spcPts val="0"/>
              </a:spcAft>
              <a:buNone/>
            </a:pPr>
            <a:endParaRPr/>
          </a:p>
          <a:p>
            <a:pPr marL="0" lvl="0" indent="0" algn="l" rtl="0">
              <a:spcBef>
                <a:spcPts val="0"/>
              </a:spcBef>
              <a:spcAft>
                <a:spcPts val="0"/>
              </a:spcAft>
              <a:buNone/>
            </a:pPr>
            <a:r>
              <a:rPr lang="en-US"/>
              <a:t>After you select the test form, click Next to proceed.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7" name="Google Shape;277;p11: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11</a:t>
            </a:fld>
            <a:endParaRPr/>
          </a:p>
        </p:txBody>
      </p:sp>
      <p:sp>
        <p:nvSpPr>
          <p:cNvPr id="278" name="Google Shape;278;p11: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If required by the test content or specified test settings, you may will see an Audio/Video Checks page where you will need to perform functional checks to ensure the testing devices are working properly. Depending on the test, you may see one or more panels. We will walk through these audio/video checks in the next few slides. </a:t>
            </a:r>
            <a:endParaRPr/>
          </a:p>
        </p:txBody>
      </p:sp>
      <p:sp>
        <p:nvSpPr>
          <p:cNvPr id="289" name="Google Shape;289;p12: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12</a:t>
            </a:fld>
            <a:endParaRPr/>
          </a:p>
        </p:txBody>
      </p:sp>
      <p:sp>
        <p:nvSpPr>
          <p:cNvPr id="290" name="Google Shape;290;p12: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You may also be asked to verify that your recording device is functioning. </a:t>
            </a:r>
            <a:endParaRPr/>
          </a:p>
          <a:p>
            <a:pPr marL="0" lvl="0" indent="0" algn="l" rtl="0">
              <a:spcBef>
                <a:spcPts val="0"/>
              </a:spcBef>
              <a:spcAft>
                <a:spcPts val="0"/>
              </a:spcAft>
              <a:buNone/>
            </a:pPr>
            <a:endParaRPr/>
          </a:p>
          <a:p>
            <a:pPr marL="0" lvl="0" indent="0" algn="l" rtl="0">
              <a:spcBef>
                <a:spcPts val="0"/>
              </a:spcBef>
              <a:spcAft>
                <a:spcPts val="0"/>
              </a:spcAft>
              <a:buNone/>
            </a:pPr>
            <a:r>
              <a:rPr lang="en-US"/>
              <a:t>To continue, select the microphone icon on this panel. You should say your name into the recording device, and then select the top button again to stop recording.</a:t>
            </a:r>
            <a:endParaRPr/>
          </a:p>
          <a:p>
            <a:pPr marL="0" lvl="0" indent="0" algn="l" rtl="0">
              <a:spcBef>
                <a:spcPts val="0"/>
              </a:spcBef>
              <a:spcAft>
                <a:spcPts val="0"/>
              </a:spcAft>
              <a:buNone/>
            </a:pPr>
            <a:endParaRPr/>
          </a:p>
          <a:p>
            <a:pPr marL="0" lvl="0" indent="0" algn="l" rtl="0">
              <a:spcBef>
                <a:spcPts val="0"/>
              </a:spcBef>
              <a:spcAft>
                <a:spcPts val="0"/>
              </a:spcAft>
              <a:buNone/>
            </a:pPr>
            <a:r>
              <a:rPr lang="en-US"/>
              <a:t>After stopping recording</a:t>
            </a:r>
            <a:r>
              <a:rPr lang="en-US" b="0"/>
              <a:t>, select the bottom button to play back the recording.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If you clearly hear the recording, select I heard my recording. Then select Continue to proceed to the test.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If the audio is not clear, select I did not hear my recording and then select Try Again to record an audio sample again. You can choose Select New Recording Device to try recording using a different attached audio device or select Logout to leave the test and adjust the recording device settings.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When all audio checks are complete, select Continue.</a:t>
            </a:r>
            <a:endParaRPr/>
          </a:p>
        </p:txBody>
      </p:sp>
      <p:sp>
        <p:nvSpPr>
          <p:cNvPr id="301" name="Google Shape;301;p13: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13</a:t>
            </a:fld>
            <a:endParaRPr/>
          </a:p>
        </p:txBody>
      </p:sp>
      <p:sp>
        <p:nvSpPr>
          <p:cNvPr id="302" name="Google Shape;302;p13: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Before beginning data entry, the Instructions and Help page will appear.</a:t>
            </a:r>
            <a:endParaRPr/>
          </a:p>
          <a:p>
            <a:pPr marL="0" lvl="0" indent="0" algn="l" rtl="0">
              <a:spcBef>
                <a:spcPts val="0"/>
              </a:spcBef>
              <a:spcAft>
                <a:spcPts val="0"/>
              </a:spcAft>
              <a:buNone/>
            </a:pPr>
            <a:r>
              <a:rPr lang="en-US"/>
              <a:t>The Help Guide will bring up content that explains the Test Rules and gives an overview of the Data Entry Interface.</a:t>
            </a:r>
            <a:endParaRPr/>
          </a:p>
          <a:p>
            <a:pPr marL="0" lvl="0" indent="0" algn="l" rtl="0">
              <a:spcBef>
                <a:spcPts val="0"/>
              </a:spcBef>
              <a:spcAft>
                <a:spcPts val="0"/>
              </a:spcAft>
              <a:buNone/>
            </a:pPr>
            <a:r>
              <a:rPr lang="en-US"/>
              <a:t>The Test Settings will show the student’s test settings.</a:t>
            </a:r>
            <a:endParaRPr/>
          </a:p>
          <a:p>
            <a:pPr marL="0" lvl="0" indent="0" algn="l" rtl="0">
              <a:spcBef>
                <a:spcPts val="0"/>
              </a:spcBef>
              <a:spcAft>
                <a:spcPts val="0"/>
              </a:spcAft>
              <a:buNone/>
            </a:pPr>
            <a:r>
              <a:rPr lang="en-US"/>
              <a:t>Some important reminders are listed under Additional Test Information.</a:t>
            </a:r>
            <a:endParaRPr/>
          </a:p>
          <a:p>
            <a:pPr marL="0" lvl="0" indent="0" algn="l" rtl="0">
              <a:spcBef>
                <a:spcPts val="0"/>
              </a:spcBef>
              <a:spcAft>
                <a:spcPts val="0"/>
              </a:spcAft>
              <a:buNone/>
            </a:pPr>
            <a:r>
              <a:rPr lang="en-US"/>
              <a:t>Selecting the Begin Test Now button will take you to the first question of the test. You may select the question mark button to access this Help Guide at any time during the test.</a:t>
            </a:r>
            <a:endParaRPr/>
          </a:p>
        </p:txBody>
      </p:sp>
      <p:sp>
        <p:nvSpPr>
          <p:cNvPr id="318" name="Google Shape;318;p14: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14</a:t>
            </a:fld>
            <a:endParaRPr/>
          </a:p>
        </p:txBody>
      </p:sp>
      <p:sp>
        <p:nvSpPr>
          <p:cNvPr id="319" name="Google Shape;319;p14: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After selecting Begin Test Now, you will see the data entry page for an item. Similar to the test booklet, the item questions are presented in bold text. This screenshot shows you an example of what a listening item looks like.</a:t>
            </a:r>
            <a:endParaRPr/>
          </a:p>
          <a:p>
            <a:pPr marL="0" lvl="0" indent="0" algn="l" rtl="0">
              <a:spcBef>
                <a:spcPts val="0"/>
              </a:spcBef>
              <a:spcAft>
                <a:spcPts val="0"/>
              </a:spcAft>
              <a:buNone/>
            </a:pPr>
            <a:endParaRPr/>
          </a:p>
          <a:p>
            <a:pPr marL="0" lvl="0" indent="0" algn="l" rtl="0">
              <a:spcBef>
                <a:spcPts val="0"/>
              </a:spcBef>
              <a:spcAft>
                <a:spcPts val="0"/>
              </a:spcAft>
              <a:buNone/>
            </a:pPr>
            <a:r>
              <a:rPr lang="en-US"/>
              <a:t>The data entry page will display one item at a time within a task. Notice the numbered tabs at the top right corner of the screen. These tabs represent items associated with the task. A green checkmark will appear in each tab after data has been entered for that item. You can use the green arrow buttons labeled Back and Next in the upper-left corner of the screen to move between the items of a task. You can also jump directly to a specific task using the Questions drop-down menu. </a:t>
            </a:r>
            <a:endParaRPr/>
          </a:p>
          <a:p>
            <a:pPr marL="0" lvl="0" indent="0" algn="l" rtl="0">
              <a:spcBef>
                <a:spcPts val="0"/>
              </a:spcBef>
              <a:spcAft>
                <a:spcPts val="0"/>
              </a:spcAft>
              <a:buNone/>
            </a:pPr>
            <a:endParaRPr/>
          </a:p>
        </p:txBody>
      </p:sp>
      <p:sp>
        <p:nvSpPr>
          <p:cNvPr id="332" name="Google Shape;332;p15: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15</a:t>
            </a:fld>
            <a:endParaRPr/>
          </a:p>
        </p:txBody>
      </p:sp>
      <p:sp>
        <p:nvSpPr>
          <p:cNvPr id="333" name="Google Shape;333;p15: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After selecting Begin Test Now, you will see the data entry page for an item. Similar to the test booklet, the item questions are presented in bold text. This screenshot shows you an example of what a listening item looks like.</a:t>
            </a:r>
            <a:endParaRPr/>
          </a:p>
          <a:p>
            <a:pPr marL="0" lvl="0" indent="0" algn="l" rtl="0">
              <a:spcBef>
                <a:spcPts val="0"/>
              </a:spcBef>
              <a:spcAft>
                <a:spcPts val="0"/>
              </a:spcAft>
              <a:buNone/>
            </a:pPr>
            <a:endParaRPr/>
          </a:p>
          <a:p>
            <a:pPr marL="0" lvl="0" indent="0" algn="l" rtl="0">
              <a:spcBef>
                <a:spcPts val="0"/>
              </a:spcBef>
              <a:spcAft>
                <a:spcPts val="0"/>
              </a:spcAft>
              <a:buNone/>
            </a:pPr>
            <a:r>
              <a:rPr lang="en-US"/>
              <a:t>The data entry page will display one item at a time within a task. Notice the numbered tabs at the top right corner of the screen. These tabs represent items associated with the task. A green checkmark will appear in each tab after data has been entered for that item. You can use the green arrow buttons labeled Back and Next in the upper-left corner of the screen to move between the items of a task. You can also jump directly to a specific task using the Questions drop-down menu. </a:t>
            </a:r>
            <a:endParaRPr/>
          </a:p>
          <a:p>
            <a:pPr marL="0" lvl="0" indent="0" algn="l" rtl="0">
              <a:spcBef>
                <a:spcPts val="0"/>
              </a:spcBef>
              <a:spcAft>
                <a:spcPts val="0"/>
              </a:spcAft>
              <a:buNone/>
            </a:pPr>
            <a:endParaRPr/>
          </a:p>
        </p:txBody>
      </p:sp>
      <p:sp>
        <p:nvSpPr>
          <p:cNvPr id="332" name="Google Shape;332;p15: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16</a:t>
            </a:fld>
            <a:endParaRPr/>
          </a:p>
        </p:txBody>
      </p:sp>
      <p:sp>
        <p:nvSpPr>
          <p:cNvPr id="333" name="Google Shape;333;p15: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9155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6: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The Save button can be used to save a response, but is not necessary to use since responses are automatically saved upon selection.</a:t>
            </a:r>
            <a:endParaRPr/>
          </a:p>
          <a:p>
            <a:pPr marL="0" lvl="0" indent="0" algn="l" rtl="0">
              <a:spcBef>
                <a:spcPts val="0"/>
              </a:spcBef>
              <a:spcAft>
                <a:spcPts val="0"/>
              </a:spcAft>
              <a:buNone/>
            </a:pPr>
            <a:endParaRPr/>
          </a:p>
          <a:p>
            <a:pPr marL="0" lvl="0" indent="0" algn="l" rtl="0">
              <a:spcBef>
                <a:spcPts val="0"/>
              </a:spcBef>
              <a:spcAft>
                <a:spcPts val="0"/>
              </a:spcAft>
              <a:buNone/>
            </a:pPr>
            <a:r>
              <a:rPr lang="en-US"/>
              <a:t>The Pause button is used to pause the data entry session without submitting the test, so you can continue entering data at a later time.</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use the Zoom Out and Zoom In buttons at the top right of the screen to magnify text and images.</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note that the DEI is designed to look similar to the online test students see when testing online, therefore students may have additional tools and accommodations available.  These tools and accommodations are not necessary for TA’s to use when using the DEI. </a:t>
            </a:r>
            <a:endParaRPr/>
          </a:p>
          <a:p>
            <a:pPr marL="0" lvl="0" indent="0" algn="l" rtl="0">
              <a:spcBef>
                <a:spcPts val="0"/>
              </a:spcBef>
              <a:spcAft>
                <a:spcPts val="0"/>
              </a:spcAft>
              <a:buNone/>
            </a:pPr>
            <a:endParaRPr/>
          </a:p>
          <a:p>
            <a:pPr marL="0" lvl="0" indent="0" algn="l" rtl="0">
              <a:spcBef>
                <a:spcPts val="0"/>
              </a:spcBef>
              <a:spcAft>
                <a:spcPts val="0"/>
              </a:spcAft>
              <a:buNone/>
            </a:pPr>
            <a:r>
              <a:rPr lang="en-US"/>
              <a:t>For each task and item, enter the response given by the student. As soon as the answer is selected, the DEI immediately saves it.</a:t>
            </a:r>
            <a:endParaRPr/>
          </a:p>
          <a:p>
            <a:pPr marL="0" lvl="0" indent="0" algn="l" rtl="0">
              <a:spcBef>
                <a:spcPts val="0"/>
              </a:spcBef>
              <a:spcAft>
                <a:spcPts val="0"/>
              </a:spcAft>
              <a:buNone/>
            </a:pPr>
            <a:endParaRPr/>
          </a:p>
        </p:txBody>
      </p:sp>
      <p:sp>
        <p:nvSpPr>
          <p:cNvPr id="344" name="Google Shape;344;p16: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17</a:t>
            </a:fld>
            <a:endParaRPr/>
          </a:p>
        </p:txBody>
      </p:sp>
      <p:sp>
        <p:nvSpPr>
          <p:cNvPr id="345" name="Google Shape;345;p16: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When entering the paper administration data for the multiple choice Listening, Reading, and Writing sections, students mark their responses in their test booklet.  At the conclusion of the testing session, the TA will input the student’s responses into the DEI.</a:t>
            </a:r>
            <a:endParaRPr/>
          </a:p>
          <a:p>
            <a:pPr marL="0" lvl="0" indent="0" algn="l" rtl="0">
              <a:spcBef>
                <a:spcPts val="0"/>
              </a:spcBef>
              <a:spcAft>
                <a:spcPts val="0"/>
              </a:spcAft>
              <a:buNone/>
            </a:pPr>
            <a:endParaRPr/>
          </a:p>
          <a:p>
            <a:pPr marL="0" lvl="0" indent="0" algn="l" rtl="0">
              <a:spcBef>
                <a:spcPts val="0"/>
              </a:spcBef>
              <a:spcAft>
                <a:spcPts val="0"/>
              </a:spcAft>
              <a:buNone/>
            </a:pPr>
            <a:r>
              <a:rPr lang="en-US"/>
              <a:t>For the Writing constructed response &amp; word and sentence builder section, the TA will copy the student’s response from the test booklet into the DEI for scoring. For the word &amp; sentence builder items, the TA will drag and drop the response tiles to match the student’s response exactly. </a:t>
            </a:r>
            <a:endParaRPr/>
          </a:p>
          <a:p>
            <a:pPr marL="0" lvl="0" indent="0" algn="l" rtl="0">
              <a:spcBef>
                <a:spcPts val="0"/>
              </a:spcBef>
              <a:spcAft>
                <a:spcPts val="0"/>
              </a:spcAft>
              <a:buNone/>
            </a:pPr>
            <a:endParaRPr/>
          </a:p>
          <a:p>
            <a:pPr marL="0" lvl="0" indent="0" algn="l" rtl="0">
              <a:spcBef>
                <a:spcPts val="0"/>
              </a:spcBef>
              <a:spcAft>
                <a:spcPts val="0"/>
              </a:spcAft>
              <a:buNone/>
            </a:pPr>
            <a:r>
              <a:rPr lang="en-US"/>
              <a:t>For the constructed-response items, the TA will use the DEI to transcribe the student’s written responses verbatim. </a:t>
            </a:r>
            <a:endParaRPr/>
          </a:p>
          <a:p>
            <a:pPr marL="0" lvl="0" indent="0" algn="l" rtl="0">
              <a:spcBef>
                <a:spcPts val="0"/>
              </a:spcBef>
              <a:spcAft>
                <a:spcPts val="0"/>
              </a:spcAft>
              <a:buNone/>
            </a:pPr>
            <a:endParaRPr/>
          </a:p>
          <a:p>
            <a:pPr marL="0" lvl="0" indent="0" algn="l" rtl="0">
              <a:spcBef>
                <a:spcPts val="0"/>
              </a:spcBef>
              <a:spcAft>
                <a:spcPts val="0"/>
              </a:spcAft>
              <a:buNone/>
            </a:pPr>
            <a:r>
              <a:rPr lang="en-US"/>
              <a:t>For the Speaking section, the TA will record the student’s spoken responses directly into the DEI during testing.</a:t>
            </a:r>
            <a:endParaRPr/>
          </a:p>
          <a:p>
            <a:pPr marL="0" lvl="0" indent="0" algn="l" rtl="0">
              <a:spcBef>
                <a:spcPts val="0"/>
              </a:spcBef>
              <a:spcAft>
                <a:spcPts val="0"/>
              </a:spcAft>
              <a:buNone/>
            </a:pPr>
            <a:endParaRPr/>
          </a:p>
        </p:txBody>
      </p:sp>
      <p:sp>
        <p:nvSpPr>
          <p:cNvPr id="356" name="Google Shape;356;p17: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18</a:t>
            </a:fld>
            <a:endParaRPr/>
          </a:p>
        </p:txBody>
      </p:sp>
      <p:sp>
        <p:nvSpPr>
          <p:cNvPr id="357" name="Google Shape;357;p17: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When entering the braille administration data for the multiple choice Listening, Reading, and Writing sections, the test administrator should mark the student’s indicated responses in the DFA. At the conclusion of the testing session they will enter the student’s responses into the DEI.</a:t>
            </a:r>
            <a:endParaRPr/>
          </a:p>
          <a:p>
            <a:pPr marL="0" lvl="0" indent="0" algn="l" rtl="0">
              <a:spcBef>
                <a:spcPts val="0"/>
              </a:spcBef>
              <a:spcAft>
                <a:spcPts val="0"/>
              </a:spcAft>
              <a:buNone/>
            </a:pPr>
            <a:endParaRPr/>
          </a:p>
          <a:p>
            <a:pPr marL="0" lvl="0" indent="0" algn="l" rtl="0">
              <a:spcBef>
                <a:spcPts val="0"/>
              </a:spcBef>
              <a:spcAft>
                <a:spcPts val="0"/>
              </a:spcAft>
              <a:buNone/>
            </a:pPr>
            <a:r>
              <a:rPr lang="en-US"/>
              <a:t>For the Writing section, if the student is able to use a braille writing device to respond, the TA will administer the Writing test items labeled “DEVICE.” After the test is complete, the TA will print the responses, and then transcribe the printed responses verbatim into the DEI.</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student does not have a braille writing device or is not yet proficient with one, the TA will administer the Writing test items labeled “ACCESSIBLE.” Those responses will be scribed by the TA. Then the TA will type the scribed responses verbatim into the DEI.</a:t>
            </a:r>
            <a:endParaRPr/>
          </a:p>
          <a:p>
            <a:pPr marL="0" lvl="0" indent="0" algn="l" rtl="0">
              <a:spcBef>
                <a:spcPts val="0"/>
              </a:spcBef>
              <a:spcAft>
                <a:spcPts val="0"/>
              </a:spcAft>
              <a:buNone/>
            </a:pPr>
            <a:endParaRPr/>
          </a:p>
          <a:p>
            <a:pPr marL="0" lvl="0" indent="0" algn="l" rtl="0">
              <a:spcBef>
                <a:spcPts val="0"/>
              </a:spcBef>
              <a:spcAft>
                <a:spcPts val="0"/>
              </a:spcAft>
              <a:buNone/>
            </a:pPr>
            <a:r>
              <a:rPr lang="en-US"/>
              <a:t>When entering braille administration data for the Speaking section, the TA will record the student’s spoken responses directly into the DEI during testing.</a:t>
            </a:r>
            <a:endParaRPr/>
          </a:p>
          <a:p>
            <a:pPr marL="0" lvl="0" indent="0" algn="l" rtl="0">
              <a:spcBef>
                <a:spcPts val="0"/>
              </a:spcBef>
              <a:spcAft>
                <a:spcPts val="0"/>
              </a:spcAft>
              <a:buNone/>
            </a:pPr>
            <a:endParaRPr/>
          </a:p>
        </p:txBody>
      </p:sp>
      <p:sp>
        <p:nvSpPr>
          <p:cNvPr id="367" name="Google Shape;367;p18: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19</a:t>
            </a:fld>
            <a:endParaRPr/>
          </a:p>
        </p:txBody>
      </p:sp>
      <p:sp>
        <p:nvSpPr>
          <p:cNvPr id="368" name="Google Shape;368;p18: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After viewing this presentation, you should be able to:</a:t>
            </a:r>
            <a:endParaRPr/>
          </a:p>
          <a:p>
            <a:pPr marL="0" lvl="0" indent="0" algn="l" rtl="0">
              <a:spcBef>
                <a:spcPts val="0"/>
              </a:spcBef>
              <a:spcAft>
                <a:spcPts val="0"/>
              </a:spcAft>
              <a:buNone/>
            </a:pPr>
            <a:endParaRPr/>
          </a:p>
          <a:p>
            <a:pPr marL="0" lvl="0" indent="0" algn="l" rtl="0">
              <a:spcBef>
                <a:spcPts val="0"/>
              </a:spcBef>
              <a:spcAft>
                <a:spcPts val="0"/>
              </a:spcAft>
              <a:buNone/>
            </a:pPr>
            <a:r>
              <a:rPr lang="en-US"/>
              <a:t>Understand what the Data Entry Interface is and how to access it</a:t>
            </a:r>
            <a:endParaRPr/>
          </a:p>
          <a:p>
            <a:pPr marL="0" lvl="0" indent="0" algn="l" rtl="0">
              <a:spcBef>
                <a:spcPts val="0"/>
              </a:spcBef>
              <a:spcAft>
                <a:spcPts val="0"/>
              </a:spcAft>
              <a:buNone/>
            </a:pPr>
            <a:r>
              <a:rPr lang="en-US"/>
              <a:t>Enter student responses into the DEI and </a:t>
            </a:r>
            <a:endParaRPr/>
          </a:p>
          <a:p>
            <a:pPr marL="0" lvl="0" indent="0" algn="l" rtl="0">
              <a:spcBef>
                <a:spcPts val="0"/>
              </a:spcBef>
              <a:spcAft>
                <a:spcPts val="0"/>
              </a:spcAft>
              <a:buNone/>
            </a:pPr>
            <a:r>
              <a:rPr lang="en-US"/>
              <a:t>Use the different features available in the DEI</a:t>
            </a:r>
            <a:endParaRPr/>
          </a:p>
          <a:p>
            <a:pPr marL="0" lvl="0" indent="0" algn="l" rtl="0">
              <a:spcBef>
                <a:spcPts val="0"/>
              </a:spcBef>
              <a:spcAft>
                <a:spcPts val="0"/>
              </a:spcAft>
              <a:buNone/>
            </a:pPr>
            <a:endParaRPr/>
          </a:p>
        </p:txBody>
      </p:sp>
      <p:sp>
        <p:nvSpPr>
          <p:cNvPr id="194" name="Google Shape;194;p2: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
        <p:nvSpPr>
          <p:cNvPr id="195" name="Google Shape;195;p2: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After completing data entry, be sure to review all entered data. Follow the instructions provided in the Directions for Administration Manual.</a:t>
            </a:r>
            <a:endParaRPr/>
          </a:p>
          <a:p>
            <a:pPr marL="0" lvl="0" indent="0" algn="l" rtl="0">
              <a:spcBef>
                <a:spcPts val="0"/>
              </a:spcBef>
              <a:spcAft>
                <a:spcPts val="0"/>
              </a:spcAft>
              <a:buNone/>
            </a:pPr>
            <a:endParaRPr/>
          </a:p>
          <a:p>
            <a:pPr marL="0" lvl="0" indent="0" algn="l" rtl="0">
              <a:spcBef>
                <a:spcPts val="0"/>
              </a:spcBef>
              <a:spcAft>
                <a:spcPts val="0"/>
              </a:spcAft>
              <a:buNone/>
            </a:pPr>
            <a:r>
              <a:rPr lang="en-US"/>
              <a:t>When you have checked all responses you have entered and are ready to submit the test, click the red Done Entering Data button to continue. </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are not ready to submit answers at this time, click the Pause button to save your work and navigate away from the system. In the process, you will be logged out of this student’s data entry session. If you choose to pause your session, remember to complete data entry and submit the test by the end of the administration window.</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note that you must click the Done Entering Data button in order to submit scores. You will be asked to confirm that you would like to submit the test. Click Yes to continue.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9" name="Google Shape;379;p19: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20</a:t>
            </a:fld>
            <a:endParaRPr/>
          </a:p>
        </p:txBody>
      </p:sp>
      <p:sp>
        <p:nvSpPr>
          <p:cNvPr id="380" name="Google Shape;380;p19: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0: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On the next page, you’ll receive a final opportunity to review your entries before submitting the test for scoring. Each unanswered question has an orange icon beside it. Both answered and unanswered questions are available for review. To review a question, click a question number. You may click the Done Entering Data button at any time during the review process to return to this page.</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test is ready for submission, click the Submit Test button. A pop-up window will ask you to confirm that you are done reviewing. Click Yes to submit the test. If you do not submit the student’s test, the test will be paused. Be aware that in some states, paused tests are automatically submitted at the end of the day or at the end of the following day. If a student’s test is auto-submitted before all responses have been entered, then an appeal will need to be created in TIDE for that test to be reopened. For information about creating appeals, see the TIDE User Guide. Once submitted, the student’s scores are final.</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test was administered or submitted in error, your test coordinator may invalidate it after submission. Please consult your test coordinator if you believe that test answers were submitted in error.</a:t>
            </a:r>
            <a:endParaRPr/>
          </a:p>
          <a:p>
            <a:pPr marL="0" lvl="0" indent="0" algn="l" rtl="0">
              <a:spcBef>
                <a:spcPts val="0"/>
              </a:spcBef>
              <a:spcAft>
                <a:spcPts val="0"/>
              </a:spcAft>
              <a:buNone/>
            </a:pPr>
            <a:endParaRPr/>
          </a:p>
        </p:txBody>
      </p:sp>
      <p:sp>
        <p:nvSpPr>
          <p:cNvPr id="393" name="Google Shape;393;p20: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21</a:t>
            </a:fld>
            <a:endParaRPr/>
          </a:p>
        </p:txBody>
      </p:sp>
      <p:sp>
        <p:nvSpPr>
          <p:cNvPr id="394" name="Google Shape;394;p20: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The next screen will confirm that the student’s test has been submitted .</a:t>
            </a:r>
            <a:endParaRPr/>
          </a:p>
          <a:p>
            <a:pPr marL="0" lvl="0" indent="0" algn="l" rtl="0">
              <a:spcBef>
                <a:spcPts val="0"/>
              </a:spcBef>
              <a:spcAft>
                <a:spcPts val="0"/>
              </a:spcAft>
              <a:buNone/>
            </a:pPr>
            <a:endParaRPr/>
          </a:p>
          <a:p>
            <a:pPr marL="0" lvl="0" indent="0" algn="l" rtl="0">
              <a:spcBef>
                <a:spcPts val="0"/>
              </a:spcBef>
              <a:spcAft>
                <a:spcPts val="0"/>
              </a:spcAft>
              <a:buNone/>
            </a:pPr>
            <a:r>
              <a:rPr lang="en-US"/>
              <a:t>From here, you may choose to log out or enter data for a different student. </a:t>
            </a:r>
            <a:endParaRPr/>
          </a:p>
          <a:p>
            <a:pPr marL="0" lvl="0" indent="0" algn="l" rtl="0">
              <a:spcBef>
                <a:spcPts val="0"/>
              </a:spcBef>
              <a:spcAft>
                <a:spcPts val="0"/>
              </a:spcAft>
              <a:buNone/>
            </a:pPr>
            <a:endParaRPr/>
          </a:p>
        </p:txBody>
      </p:sp>
      <p:sp>
        <p:nvSpPr>
          <p:cNvPr id="405" name="Google Shape;405;p21: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22</a:t>
            </a:fld>
            <a:endParaRPr/>
          </a:p>
        </p:txBody>
      </p:sp>
      <p:sp>
        <p:nvSpPr>
          <p:cNvPr id="406" name="Google Shape;406;p21: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2: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Here are some helpful hints to assist you with entering student responses in the DEI.</a:t>
            </a:r>
            <a:endParaRPr/>
          </a:p>
          <a:p>
            <a:pPr marL="0" lvl="0" indent="0" algn="l" rtl="0">
              <a:spcBef>
                <a:spcPts val="0"/>
              </a:spcBef>
              <a:spcAft>
                <a:spcPts val="0"/>
              </a:spcAft>
              <a:buNone/>
            </a:pPr>
            <a:endParaRPr/>
          </a:p>
          <a:p>
            <a:pPr marL="0" lvl="0" indent="0" algn="l" rtl="0">
              <a:spcBef>
                <a:spcPts val="0"/>
              </a:spcBef>
              <a:spcAft>
                <a:spcPts val="0"/>
              </a:spcAft>
              <a:buNone/>
            </a:pPr>
            <a:r>
              <a:rPr lang="en-US"/>
              <a:t>If your state allows it, you may skip items that the student has not answered by clicking the Next button.</a:t>
            </a:r>
            <a:endParaRPr/>
          </a:p>
          <a:p>
            <a:pPr marL="0" lvl="0" indent="0" algn="l" rtl="0">
              <a:spcBef>
                <a:spcPts val="0"/>
              </a:spcBef>
              <a:spcAft>
                <a:spcPts val="0"/>
              </a:spcAft>
              <a:buNone/>
            </a:pPr>
            <a:endParaRPr/>
          </a:p>
          <a:p>
            <a:pPr marL="0" lvl="0" indent="0" algn="l" rtl="0">
              <a:spcBef>
                <a:spcPts val="0"/>
              </a:spcBef>
              <a:spcAft>
                <a:spcPts val="0"/>
              </a:spcAft>
              <a:buNone/>
            </a:pPr>
            <a:r>
              <a:rPr lang="en-US"/>
              <a:t>Questions may appear differently in the DEI from how they appear in the paper test booklets. It is important to emulate in the DEI how the student responded in the paper test booklet. For example:</a:t>
            </a:r>
            <a:endParaRPr/>
          </a:p>
          <a:p>
            <a:pPr marL="0" lvl="0" indent="0" algn="l" rtl="0">
              <a:spcBef>
                <a:spcPts val="0"/>
              </a:spcBef>
              <a:spcAft>
                <a:spcPts val="0"/>
              </a:spcAft>
              <a:buNone/>
            </a:pPr>
            <a:r>
              <a:rPr lang="en-US"/>
              <a:t>Instead of circling a letter, you may need to click on a word or image.</a:t>
            </a:r>
            <a:endParaRPr/>
          </a:p>
          <a:p>
            <a:pPr marL="0" lvl="0" indent="0" algn="l" rtl="0">
              <a:spcBef>
                <a:spcPts val="0"/>
              </a:spcBef>
              <a:spcAft>
                <a:spcPts val="0"/>
              </a:spcAft>
              <a:buNone/>
            </a:pPr>
            <a:r>
              <a:rPr lang="en-US"/>
              <a:t>Instead of drawing a line between two objects, you may need to drag and drop one object on top of the other.</a:t>
            </a:r>
            <a:endParaRPr/>
          </a:p>
          <a:p>
            <a:pPr marL="0" lvl="0" indent="0" algn="l" rtl="0">
              <a:spcBef>
                <a:spcPts val="0"/>
              </a:spcBef>
              <a:spcAft>
                <a:spcPts val="0"/>
              </a:spcAft>
              <a:buNone/>
            </a:pPr>
            <a:r>
              <a:rPr lang="en-US"/>
              <a:t>Instead of filling in a blank, you may need to choose an answer from a drop-down list.</a:t>
            </a:r>
            <a:endParaRPr/>
          </a:p>
          <a:p>
            <a:pPr marL="0" lvl="0" indent="0" algn="l" rtl="0">
              <a:spcBef>
                <a:spcPts val="0"/>
              </a:spcBef>
              <a:spcAft>
                <a:spcPts val="0"/>
              </a:spcAft>
              <a:buNone/>
            </a:pPr>
            <a:endParaRPr/>
          </a:p>
          <a:p>
            <a:pPr marL="0" lvl="0" indent="0" algn="l" rtl="0">
              <a:spcBef>
                <a:spcPts val="0"/>
              </a:spcBef>
              <a:spcAft>
                <a:spcPts val="0"/>
              </a:spcAft>
              <a:buNone/>
            </a:pPr>
            <a:r>
              <a:rPr lang="en-US"/>
              <a:t>Finally, for a test with domain exemptions to be scored correctly, note that the exempted domain(s) must be selected in TIDE, and all the questions in this domain must be skipped while the test is being transcribed into the DEI. If any questions are answered in a domain, it will be scored and reported, even if the student is exempted from that domain in TIDE.</a:t>
            </a:r>
            <a:endParaRPr/>
          </a:p>
        </p:txBody>
      </p:sp>
      <p:sp>
        <p:nvSpPr>
          <p:cNvPr id="416" name="Google Shape;416;p22: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
        <p:nvSpPr>
          <p:cNvPr id="417" name="Google Shape;417;p22: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2: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Here are some helpful hints to assist you with entering student responses in the DEI.</a:t>
            </a:r>
            <a:endParaRPr/>
          </a:p>
          <a:p>
            <a:pPr marL="0" lvl="0" indent="0" algn="l" rtl="0">
              <a:spcBef>
                <a:spcPts val="0"/>
              </a:spcBef>
              <a:spcAft>
                <a:spcPts val="0"/>
              </a:spcAft>
              <a:buNone/>
            </a:pPr>
            <a:endParaRPr/>
          </a:p>
          <a:p>
            <a:pPr marL="0" lvl="0" indent="0" algn="l" rtl="0">
              <a:spcBef>
                <a:spcPts val="0"/>
              </a:spcBef>
              <a:spcAft>
                <a:spcPts val="0"/>
              </a:spcAft>
              <a:buNone/>
            </a:pPr>
            <a:r>
              <a:rPr lang="en-US"/>
              <a:t>If your state allows it, you may skip items that the student has not answered by clicking the Next button.</a:t>
            </a:r>
            <a:endParaRPr/>
          </a:p>
          <a:p>
            <a:pPr marL="0" lvl="0" indent="0" algn="l" rtl="0">
              <a:spcBef>
                <a:spcPts val="0"/>
              </a:spcBef>
              <a:spcAft>
                <a:spcPts val="0"/>
              </a:spcAft>
              <a:buNone/>
            </a:pPr>
            <a:endParaRPr/>
          </a:p>
          <a:p>
            <a:pPr marL="0" lvl="0" indent="0" algn="l" rtl="0">
              <a:spcBef>
                <a:spcPts val="0"/>
              </a:spcBef>
              <a:spcAft>
                <a:spcPts val="0"/>
              </a:spcAft>
              <a:buNone/>
            </a:pPr>
            <a:r>
              <a:rPr lang="en-US"/>
              <a:t>Questions may appear differently in the DEI from how they appear in the paper test booklets. It is important to emulate in the DEI how the student responded in the paper test booklet. For example:</a:t>
            </a:r>
            <a:endParaRPr/>
          </a:p>
          <a:p>
            <a:pPr marL="0" lvl="0" indent="0" algn="l" rtl="0">
              <a:spcBef>
                <a:spcPts val="0"/>
              </a:spcBef>
              <a:spcAft>
                <a:spcPts val="0"/>
              </a:spcAft>
              <a:buNone/>
            </a:pPr>
            <a:r>
              <a:rPr lang="en-US"/>
              <a:t>Instead of circling a letter, you may need to click on a word or image.</a:t>
            </a:r>
            <a:endParaRPr/>
          </a:p>
          <a:p>
            <a:pPr marL="0" lvl="0" indent="0" algn="l" rtl="0">
              <a:spcBef>
                <a:spcPts val="0"/>
              </a:spcBef>
              <a:spcAft>
                <a:spcPts val="0"/>
              </a:spcAft>
              <a:buNone/>
            </a:pPr>
            <a:r>
              <a:rPr lang="en-US"/>
              <a:t>Instead of drawing a line between two objects, you may need to drag and drop one object on top of the other.</a:t>
            </a:r>
            <a:endParaRPr/>
          </a:p>
          <a:p>
            <a:pPr marL="0" lvl="0" indent="0" algn="l" rtl="0">
              <a:spcBef>
                <a:spcPts val="0"/>
              </a:spcBef>
              <a:spcAft>
                <a:spcPts val="0"/>
              </a:spcAft>
              <a:buNone/>
            </a:pPr>
            <a:r>
              <a:rPr lang="en-US"/>
              <a:t>Instead of filling in a blank, you may need to choose an answer from a drop-down list.</a:t>
            </a:r>
            <a:endParaRPr/>
          </a:p>
          <a:p>
            <a:pPr marL="0" lvl="0" indent="0" algn="l" rtl="0">
              <a:spcBef>
                <a:spcPts val="0"/>
              </a:spcBef>
              <a:spcAft>
                <a:spcPts val="0"/>
              </a:spcAft>
              <a:buNone/>
            </a:pPr>
            <a:endParaRPr/>
          </a:p>
          <a:p>
            <a:pPr marL="0" lvl="0" indent="0" algn="l" rtl="0">
              <a:spcBef>
                <a:spcPts val="0"/>
              </a:spcBef>
              <a:spcAft>
                <a:spcPts val="0"/>
              </a:spcAft>
              <a:buNone/>
            </a:pPr>
            <a:r>
              <a:rPr lang="en-US"/>
              <a:t>Finally, for a test with domain exemptions to be scored correctly, note that the exempted domain(s) must be selected in TIDE, and all the questions in this domain must be skipped while the test is being transcribed into the DEI. If any questions are answered in a domain, it will be scored and reported, even if the student is exempted from that domain in TIDE.</a:t>
            </a:r>
            <a:endParaRPr/>
          </a:p>
        </p:txBody>
      </p:sp>
      <p:sp>
        <p:nvSpPr>
          <p:cNvPr id="416" name="Google Shape;416;p22: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
        <p:nvSpPr>
          <p:cNvPr id="417" name="Google Shape;417;p22: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5163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3: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Thank you for viewing this training module. If you need additional information, please visit your state’s portal, where you can find announcements and copies of the DEI User Guide. Remember to follow the secure Directions for Administration document you received with the student’s paper test while administering these tests for guidance.</a:t>
            </a:r>
            <a:endParaRPr/>
          </a:p>
          <a:p>
            <a:pPr marL="0" lvl="0" indent="0" algn="l" rtl="0">
              <a:spcBef>
                <a:spcPts val="0"/>
              </a:spcBef>
              <a:spcAft>
                <a:spcPts val="0"/>
              </a:spcAft>
              <a:buNone/>
            </a:pPr>
            <a:endParaRPr/>
          </a:p>
          <a:p>
            <a:pPr marL="0" lvl="0" indent="0" algn="l" rtl="0">
              <a:spcBef>
                <a:spcPts val="0"/>
              </a:spcBef>
              <a:spcAft>
                <a:spcPts val="0"/>
              </a:spcAft>
              <a:buNone/>
            </a:pPr>
            <a:r>
              <a:rPr lang="en-US"/>
              <a:t>For further assistance, please consult your Help Desk. </a:t>
            </a:r>
            <a:endParaRPr/>
          </a:p>
          <a:p>
            <a:pPr marL="0" lvl="0" indent="0" algn="l" rtl="0">
              <a:spcBef>
                <a:spcPts val="0"/>
              </a:spcBef>
              <a:spcAft>
                <a:spcPts val="0"/>
              </a:spcAft>
              <a:buNone/>
            </a:pPr>
            <a:endParaRPr/>
          </a:p>
        </p:txBody>
      </p:sp>
      <p:sp>
        <p:nvSpPr>
          <p:cNvPr id="424" name="Google Shape;424;p23: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25</a:t>
            </a:fld>
            <a:endParaRPr/>
          </a:p>
        </p:txBody>
      </p:sp>
      <p:sp>
        <p:nvSpPr>
          <p:cNvPr id="425" name="Google Shape;425;p23: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The DEI is used to enter student responses for students taking the test in paper and braille forms. The DEI is also used to record responses to the speaking test for students who take the test using paper and braille forms.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2" name="Google Shape;202;p3: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3</a:t>
            </a:fld>
            <a:endParaRPr/>
          </a:p>
        </p:txBody>
      </p:sp>
      <p:sp>
        <p:nvSpPr>
          <p:cNvPr id="203" name="Google Shape;203;p3: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4</a:t>
            </a:fld>
            <a:endParaRPr/>
          </a:p>
        </p:txBody>
      </p:sp>
      <p:sp>
        <p:nvSpPr>
          <p:cNvPr id="210" name="Google Shape;210;p4: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For the TA to enter data for a student in the DEI, the student’s record in TIDE needs to be updated to allow for a paper or braille form. TIDE is the “home” for all student data and accommodations. That student’s record should be checked in TIDE to ensure that the correct flag has been set for a paper or braille form. The TIDE User Guide has more information about how to do this.</a:t>
            </a:r>
            <a:endParaRPr/>
          </a:p>
          <a:p>
            <a:pPr marL="0" lvl="0" indent="0" algn="l" rtl="0">
              <a:spcBef>
                <a:spcPts val="0"/>
              </a:spcBef>
              <a:spcAft>
                <a:spcPts val="0"/>
              </a:spcAft>
              <a:buNone/>
            </a:pPr>
            <a:endParaRPr/>
          </a:p>
        </p:txBody>
      </p:sp>
      <p:sp>
        <p:nvSpPr>
          <p:cNvPr id="211" name="Google Shape;211;p4: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For paper and braille testing, the TA should log into the system in preparation for administering the speaking test items. </a:t>
            </a:r>
            <a:endParaRPr/>
          </a:p>
          <a:p>
            <a:pPr marL="0" lvl="0" indent="0" algn="l" rtl="0">
              <a:spcBef>
                <a:spcPts val="0"/>
              </a:spcBef>
              <a:spcAft>
                <a:spcPts val="0"/>
              </a:spcAft>
              <a:buNone/>
            </a:pPr>
            <a:endParaRPr/>
          </a:p>
          <a:p>
            <a:pPr marL="0" lvl="0" indent="0" algn="l" rtl="0">
              <a:spcBef>
                <a:spcPts val="0"/>
              </a:spcBef>
              <a:spcAft>
                <a:spcPts val="0"/>
              </a:spcAft>
              <a:buNone/>
            </a:pPr>
            <a:r>
              <a:rPr lang="en-US"/>
              <a:t>To access the DEI, navigate to the Teachers and Test Administrators page on the portal and select the “Data Entry Interface” icon.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8" name="Google Shape;218;p5: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5</a:t>
            </a:fld>
            <a:endParaRPr/>
          </a:p>
        </p:txBody>
      </p:sp>
      <p:sp>
        <p:nvSpPr>
          <p:cNvPr id="219" name="Google Shape;219;p5: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Log in with your username and password. This is the same username and password you use to access all Cambium Assessment, Inc. (CAI) systems including TIDE and the Test Administrator Interface.</a:t>
            </a:r>
            <a:endParaRPr/>
          </a:p>
        </p:txBody>
      </p:sp>
      <p:sp>
        <p:nvSpPr>
          <p:cNvPr id="227" name="Google Shape;227;p6: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6</a:t>
            </a:fld>
            <a:endParaRPr/>
          </a:p>
        </p:txBody>
      </p:sp>
      <p:sp>
        <p:nvSpPr>
          <p:cNvPr id="228" name="Google Shape;228;p6: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When logging in to the system using a new device or browser, or after clearing the cache on a previously used browser, you will see an Enter Code page. </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see this screen, will need to enter the code on this page within 15 minutes of receiving the email.  If you do not receive a code or do not enter the code within the 15-minute time limit, click Resend Code. Click Submit after entering the authentication code to access the system. You will be taken to the Reset Your Password page that was presented at the beginning of this module.</a:t>
            </a:r>
            <a:endParaRPr/>
          </a:p>
        </p:txBody>
      </p:sp>
      <p:sp>
        <p:nvSpPr>
          <p:cNvPr id="238" name="Google Shape;238;p7: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7</a:t>
            </a:fld>
            <a:endParaRPr/>
          </a:p>
        </p:txBody>
      </p:sp>
      <p:sp>
        <p:nvSpPr>
          <p:cNvPr id="239" name="Google Shape;239;p7: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After logging in to the DEI, you will be prompted to enter information for the student you are testing. Enter the student’s first name and student ID number. Please note that the student’s first name and ID must match what is pre-identified in TIDE. If the student does not have a permanent student ID yet, then you should enter the temporary ID listed for the student in TIDE. For information about registering students in TIDE, please consult your TIDE User Guide.</a:t>
            </a:r>
            <a:endParaRPr/>
          </a:p>
          <a:p>
            <a:pPr marL="0" lvl="0" indent="0" algn="l" rtl="0">
              <a:spcBef>
                <a:spcPts val="0"/>
              </a:spcBef>
              <a:spcAft>
                <a:spcPts val="0"/>
              </a:spcAft>
              <a:buNone/>
            </a:pPr>
            <a:endParaRPr/>
          </a:p>
          <a:p>
            <a:pPr marL="0" lvl="0" indent="0" algn="l" rtl="0">
              <a:spcBef>
                <a:spcPts val="0"/>
              </a:spcBef>
              <a:spcAft>
                <a:spcPts val="0"/>
              </a:spcAft>
              <a:buNone/>
            </a:pPr>
            <a:r>
              <a:rPr lang="en-US"/>
              <a:t>When you have entered the information, click Sign In.</a:t>
            </a:r>
            <a:endParaRPr/>
          </a:p>
        </p:txBody>
      </p:sp>
      <p:sp>
        <p:nvSpPr>
          <p:cNvPr id="247" name="Google Shape;247;p8: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8</a:t>
            </a:fld>
            <a:endParaRPr/>
          </a:p>
        </p:txBody>
      </p:sp>
      <p:sp>
        <p:nvSpPr>
          <p:cNvPr id="248" name="Google Shape;248;p8: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2" y="2672781"/>
            <a:ext cx="9306946" cy="3799793"/>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Next, you will be prompted to verify that the student’s demographic information is correct. Please be sure to review every field. If all the student’s information is correct, click YES. If any information is incorrect, click NO, and contact your test coordinator. </a:t>
            </a:r>
            <a:endParaRPr/>
          </a:p>
        </p:txBody>
      </p:sp>
      <p:sp>
        <p:nvSpPr>
          <p:cNvPr id="257" name="Google Shape;257;p9:notes"/>
          <p:cNvSpPr txBox="1">
            <a:spLocks noGrp="1"/>
          </p:cNvSpPr>
          <p:nvPr>
            <p:ph type="sldNum" idx="12"/>
          </p:nvPr>
        </p:nvSpPr>
        <p:spPr>
          <a:xfrm>
            <a:off x="4563180" y="6789014"/>
            <a:ext cx="182742" cy="231784"/>
          </a:xfrm>
          <a:prstGeom prst="rect">
            <a:avLst/>
          </a:prstGeom>
          <a:noFill/>
          <a:ln>
            <a:noFill/>
          </a:ln>
        </p:spPr>
        <p:txBody>
          <a:bodyPr spcFirstLastPara="1" wrap="square" lIns="0" tIns="0" rIns="0" bIns="46650" anchor="ctr" anchorCtr="1">
            <a:spAutoFit/>
          </a:bodyPr>
          <a:lstStyle/>
          <a:p>
            <a:pPr marL="0" lvl="0" indent="0" algn="ctr" rtl="0">
              <a:spcBef>
                <a:spcPts val="0"/>
              </a:spcBef>
              <a:spcAft>
                <a:spcPts val="0"/>
              </a:spcAft>
              <a:buNone/>
            </a:pPr>
            <a:fld id="{00000000-1234-1234-1234-123412341234}" type="slidenum">
              <a:rPr lang="en-US"/>
              <a:t>9</a:t>
            </a:fld>
            <a:endParaRPr/>
          </a:p>
        </p:txBody>
      </p:sp>
      <p:sp>
        <p:nvSpPr>
          <p:cNvPr id="258" name="Google Shape;258;p9:notes"/>
          <p:cNvSpPr>
            <a:spLocks noGrp="1" noRot="1" noChangeAspect="1"/>
          </p:cNvSpPr>
          <p:nvPr>
            <p:ph type="sldImg" idx="2"/>
          </p:nvPr>
        </p:nvSpPr>
        <p:spPr>
          <a:xfrm>
            <a:off x="2814638" y="520700"/>
            <a:ext cx="3679825" cy="207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p:cSld name="Title">
    <p:bg>
      <p:bgPr>
        <a:solidFill>
          <a:schemeClr val="lt1"/>
        </a:solidFill>
        <a:effectLst/>
      </p:bgPr>
    </p:bg>
    <p:spTree>
      <p:nvGrpSpPr>
        <p:cNvPr id="1" name="Shape 20"/>
        <p:cNvGrpSpPr/>
        <p:nvPr/>
      </p:nvGrpSpPr>
      <p:grpSpPr>
        <a:xfrm>
          <a:off x="0" y="0"/>
          <a:ext cx="0" cy="0"/>
          <a:chOff x="0" y="0"/>
          <a:chExt cx="0" cy="0"/>
        </a:xfrm>
      </p:grpSpPr>
      <p:sp>
        <p:nvSpPr>
          <p:cNvPr id="21" name="Google Shape;21;p25"/>
          <p:cNvSpPr/>
          <p:nvPr/>
        </p:nvSpPr>
        <p:spPr>
          <a:xfrm>
            <a:off x="0" y="5938670"/>
            <a:ext cx="12192000" cy="919331"/>
          </a:xfrm>
          <a:prstGeom prst="rect">
            <a:avLst/>
          </a:prstGeom>
          <a:solidFill>
            <a:srgbClr val="2C9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Libre Franklin"/>
              <a:ea typeface="Libre Franklin"/>
              <a:cs typeface="Libre Franklin"/>
              <a:sym typeface="Libre Franklin"/>
            </a:endParaRPr>
          </a:p>
        </p:txBody>
      </p:sp>
      <p:grpSp>
        <p:nvGrpSpPr>
          <p:cNvPr id="22" name="Google Shape;22;p25"/>
          <p:cNvGrpSpPr/>
          <p:nvPr/>
        </p:nvGrpSpPr>
        <p:grpSpPr>
          <a:xfrm>
            <a:off x="1609344" y="1"/>
            <a:ext cx="10582653" cy="6383743"/>
            <a:chOff x="1" y="-654979"/>
            <a:chExt cx="9144000" cy="7029646"/>
          </a:xfrm>
        </p:grpSpPr>
        <p:grpSp>
          <p:nvGrpSpPr>
            <p:cNvPr id="23" name="Google Shape;23;p25"/>
            <p:cNvGrpSpPr/>
            <p:nvPr/>
          </p:nvGrpSpPr>
          <p:grpSpPr>
            <a:xfrm>
              <a:off x="7514903" y="2194560"/>
              <a:ext cx="1376891" cy="1327213"/>
              <a:chOff x="7040708" y="1972456"/>
              <a:chExt cx="1490472" cy="1787106"/>
            </a:xfrm>
          </p:grpSpPr>
          <p:sp>
            <p:nvSpPr>
              <p:cNvPr id="24" name="Google Shape;24;p25"/>
              <p:cNvSpPr txBox="1"/>
              <p:nvPr/>
            </p:nvSpPr>
            <p:spPr>
              <a:xfrm>
                <a:off x="7785911" y="2666546"/>
                <a:ext cx="64" cy="398931"/>
              </a:xfrm>
              <a:prstGeom prst="rect">
                <a:avLst/>
              </a:prstGeom>
              <a:noFill/>
              <a:ln>
                <a:noFill/>
              </a:ln>
            </p:spPr>
            <p:txBody>
              <a:bodyPr spcFirstLastPara="1" wrap="square" lIns="0" tIns="0" rIns="0" bIns="0" anchor="ctr" anchorCtr="1">
                <a:spAutoFit/>
              </a:bodyPr>
              <a:lstStyle/>
              <a:p>
                <a:pPr marL="0" marR="0" lvl="0" indent="0" algn="ctr" rtl="0">
                  <a:lnSpc>
                    <a:spcPct val="150000"/>
                  </a:lnSpc>
                  <a:spcBef>
                    <a:spcPts val="0"/>
                  </a:spcBef>
                  <a:spcAft>
                    <a:spcPts val="0"/>
                  </a:spcAft>
                  <a:buNone/>
                </a:pPr>
                <a:endParaRPr sz="1300" b="0" i="0" u="none" strike="noStrike" cap="none">
                  <a:solidFill>
                    <a:srgbClr val="FFFFFF"/>
                  </a:solidFill>
                  <a:latin typeface="Calibri"/>
                  <a:ea typeface="Calibri"/>
                  <a:cs typeface="Calibri"/>
                  <a:sym typeface="Calibri"/>
                </a:endParaRPr>
              </a:p>
            </p:txBody>
          </p:sp>
          <p:cxnSp>
            <p:nvCxnSpPr>
              <p:cNvPr id="25" name="Google Shape;25;p25"/>
              <p:cNvCxnSpPr/>
              <p:nvPr/>
            </p:nvCxnSpPr>
            <p:spPr>
              <a:xfrm>
                <a:off x="7040708" y="1972456"/>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cxnSp>
            <p:nvCxnSpPr>
              <p:cNvPr id="26" name="Google Shape;26;p25"/>
              <p:cNvCxnSpPr/>
              <p:nvPr/>
            </p:nvCxnSpPr>
            <p:spPr>
              <a:xfrm>
                <a:off x="7040708" y="3759562"/>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grpSp>
        <p:sp>
          <p:nvSpPr>
            <p:cNvPr id="27" name="Google Shape;27;p25"/>
            <p:cNvSpPr txBox="1"/>
            <p:nvPr/>
          </p:nvSpPr>
          <p:spPr>
            <a:xfrm>
              <a:off x="320937" y="6188263"/>
              <a:ext cx="59" cy="18640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28" name="Google Shape;28;p25"/>
            <p:cNvSpPr/>
            <p:nvPr/>
          </p:nvSpPr>
          <p:spPr>
            <a:xfrm>
              <a:off x="1" y="-654979"/>
              <a:ext cx="9144000" cy="6530888"/>
            </a:xfrm>
            <a:prstGeom prst="rect">
              <a:avLst/>
            </a:prstGeom>
            <a:solidFill>
              <a:srgbClr val="005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grpSp>
      <p:sp>
        <p:nvSpPr>
          <p:cNvPr id="29" name="Google Shape;29;p25"/>
          <p:cNvSpPr txBox="1">
            <a:spLocks noGrp="1"/>
          </p:cNvSpPr>
          <p:nvPr>
            <p:ph type="ftr" idx="11"/>
          </p:nvPr>
        </p:nvSpPr>
        <p:spPr>
          <a:xfrm>
            <a:off x="308887" y="6559557"/>
            <a:ext cx="8046720" cy="16840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0" name="Google Shape;30;p25"/>
          <p:cNvSpPr/>
          <p:nvPr/>
        </p:nvSpPr>
        <p:spPr>
          <a:xfrm>
            <a:off x="1609340" y="206189"/>
            <a:ext cx="10582661" cy="76789"/>
          </a:xfrm>
          <a:prstGeom prst="rect">
            <a:avLst/>
          </a:prstGeom>
          <a:solidFill>
            <a:srgbClr val="2C9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Libre Franklin"/>
              <a:ea typeface="Libre Franklin"/>
              <a:cs typeface="Libre Franklin"/>
              <a:sym typeface="Libre Franklin"/>
            </a:endParaRPr>
          </a:p>
        </p:txBody>
      </p:sp>
      <p:sp>
        <p:nvSpPr>
          <p:cNvPr id="31" name="Google Shape;31;p25"/>
          <p:cNvSpPr/>
          <p:nvPr/>
        </p:nvSpPr>
        <p:spPr>
          <a:xfrm>
            <a:off x="1" y="1"/>
            <a:ext cx="1609339" cy="949952"/>
          </a:xfrm>
          <a:prstGeom prst="rect">
            <a:avLst/>
          </a:prstGeom>
          <a:solidFill>
            <a:srgbClr val="2C9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Libre Franklin"/>
              <a:ea typeface="Libre Franklin"/>
              <a:cs typeface="Libre Franklin"/>
              <a:sym typeface="Libre Franklin"/>
            </a:endParaRPr>
          </a:p>
        </p:txBody>
      </p:sp>
      <p:sp>
        <p:nvSpPr>
          <p:cNvPr id="32" name="Google Shape;32;p25"/>
          <p:cNvSpPr/>
          <p:nvPr/>
        </p:nvSpPr>
        <p:spPr>
          <a:xfrm>
            <a:off x="-26897" y="206188"/>
            <a:ext cx="1636237" cy="767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Libre Franklin"/>
              <a:ea typeface="Libre Franklin"/>
              <a:cs typeface="Libre Franklin"/>
              <a:sym typeface="Libre Franklin"/>
            </a:endParaRPr>
          </a:p>
        </p:txBody>
      </p:sp>
      <p:sp>
        <p:nvSpPr>
          <p:cNvPr id="33" name="Google Shape;33;p25"/>
          <p:cNvSpPr/>
          <p:nvPr/>
        </p:nvSpPr>
        <p:spPr>
          <a:xfrm>
            <a:off x="1609340" y="5892951"/>
            <a:ext cx="10582661"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Libre Franklin"/>
              <a:ea typeface="Libre Franklin"/>
              <a:cs typeface="Libre Franklin"/>
              <a:sym typeface="Libre Franklin"/>
            </a:endParaRPr>
          </a:p>
        </p:txBody>
      </p:sp>
      <p:sp>
        <p:nvSpPr>
          <p:cNvPr id="34" name="Google Shape;34;p25"/>
          <p:cNvSpPr/>
          <p:nvPr/>
        </p:nvSpPr>
        <p:spPr>
          <a:xfrm>
            <a:off x="2" y="5892951"/>
            <a:ext cx="1609338" cy="45719"/>
          </a:xfrm>
          <a:prstGeom prst="rect">
            <a:avLst/>
          </a:prstGeom>
          <a:solidFill>
            <a:srgbClr val="B9BB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Libre Franklin"/>
              <a:ea typeface="Libre Franklin"/>
              <a:cs typeface="Libre Franklin"/>
              <a:sym typeface="Libre Franklin"/>
            </a:endParaRPr>
          </a:p>
        </p:txBody>
      </p:sp>
      <p:sp>
        <p:nvSpPr>
          <p:cNvPr id="35" name="Google Shape;35;p25"/>
          <p:cNvSpPr/>
          <p:nvPr/>
        </p:nvSpPr>
        <p:spPr>
          <a:xfrm>
            <a:off x="1" y="949953"/>
            <a:ext cx="1609339" cy="45719"/>
          </a:xfrm>
          <a:prstGeom prst="rect">
            <a:avLst/>
          </a:prstGeom>
          <a:solidFill>
            <a:srgbClr val="B9BB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Libre Franklin"/>
              <a:ea typeface="Libre Franklin"/>
              <a:cs typeface="Libre Franklin"/>
              <a:sym typeface="Libre Franklin"/>
            </a:endParaRPr>
          </a:p>
        </p:txBody>
      </p:sp>
      <p:sp>
        <p:nvSpPr>
          <p:cNvPr id="36" name="Google Shape;36;p25"/>
          <p:cNvSpPr txBox="1">
            <a:spLocks noGrp="1"/>
          </p:cNvSpPr>
          <p:nvPr>
            <p:ph type="body" idx="1"/>
          </p:nvPr>
        </p:nvSpPr>
        <p:spPr>
          <a:xfrm>
            <a:off x="2589238" y="1693805"/>
            <a:ext cx="8540751" cy="355601"/>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2000"/>
              <a:buNone/>
              <a:defRPr sz="2000" cap="none">
                <a:solidFill>
                  <a:schemeClr val="lt1"/>
                </a:solidFill>
              </a:defRPr>
            </a:lvl1pPr>
            <a:lvl2pPr marL="914400" lvl="1" indent="-228600" algn="ctr">
              <a:lnSpc>
                <a:spcPct val="100000"/>
              </a:lnSpc>
              <a:spcBef>
                <a:spcPts val="0"/>
              </a:spcBef>
              <a:spcAft>
                <a:spcPts val="0"/>
              </a:spcAft>
              <a:buSzPts val="2200"/>
              <a:buNone/>
              <a:defRPr>
                <a:solidFill>
                  <a:schemeClr val="lt1"/>
                </a:solidFill>
              </a:defRPr>
            </a:lvl2pPr>
            <a:lvl3pPr marL="1371600" lvl="2" indent="-228600" algn="ctr">
              <a:lnSpc>
                <a:spcPct val="100000"/>
              </a:lnSpc>
              <a:spcBef>
                <a:spcPts val="0"/>
              </a:spcBef>
              <a:spcAft>
                <a:spcPts val="0"/>
              </a:spcAft>
              <a:buSzPts val="2200"/>
              <a:buNone/>
              <a:defRPr>
                <a:solidFill>
                  <a:schemeClr val="lt1"/>
                </a:solidFill>
              </a:defRPr>
            </a:lvl3pPr>
            <a:lvl4pPr marL="1828800" lvl="3" indent="-228600" algn="ctr">
              <a:lnSpc>
                <a:spcPct val="100000"/>
              </a:lnSpc>
              <a:spcBef>
                <a:spcPts val="0"/>
              </a:spcBef>
              <a:spcAft>
                <a:spcPts val="0"/>
              </a:spcAft>
              <a:buSzPts val="2420"/>
              <a:buNone/>
              <a:defRPr>
                <a:solidFill>
                  <a:schemeClr val="lt1"/>
                </a:solidFill>
              </a:defRPr>
            </a:lvl4pPr>
            <a:lvl5pPr marL="2286000" lvl="4" indent="-228600" algn="ctr">
              <a:lnSpc>
                <a:spcPct val="100000"/>
              </a:lnSpc>
              <a:spcBef>
                <a:spcPts val="0"/>
              </a:spcBef>
              <a:spcAft>
                <a:spcPts val="0"/>
              </a:spcAft>
              <a:buSzPts val="2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5"/>
          <p:cNvSpPr txBox="1">
            <a:spLocks noGrp="1"/>
          </p:cNvSpPr>
          <p:nvPr>
            <p:ph type="title"/>
          </p:nvPr>
        </p:nvSpPr>
        <p:spPr>
          <a:xfrm>
            <a:off x="2589492" y="2200099"/>
            <a:ext cx="8540496" cy="1321242"/>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Clr>
                <a:schemeClr val="lt1"/>
              </a:buClr>
              <a:buSzPts val="5000"/>
              <a:buFont typeface="Libre Franklin Medium"/>
              <a:buNone/>
              <a:defRPr sz="5000" b="0" i="0"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subTitle" idx="2"/>
          </p:nvPr>
        </p:nvSpPr>
        <p:spPr>
          <a:xfrm>
            <a:off x="2589492" y="3653167"/>
            <a:ext cx="8540496" cy="369332"/>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SzPts val="1800"/>
              <a:buNone/>
              <a:defRPr sz="1800" b="0" i="0" cap="none">
                <a:solidFill>
                  <a:schemeClr val="lt1"/>
                </a:solidFill>
                <a:latin typeface="Libre Franklin Medium"/>
                <a:ea typeface="Libre Franklin Medium"/>
                <a:cs typeface="Libre Franklin Medium"/>
                <a:sym typeface="Libre Franklin Medium"/>
              </a:defRPr>
            </a:lvl1pPr>
            <a:lvl2pPr lvl="1" algn="ctr">
              <a:lnSpc>
                <a:spcPct val="125000"/>
              </a:lnSpc>
              <a:spcBef>
                <a:spcPts val="1800"/>
              </a:spcBef>
              <a:spcAft>
                <a:spcPts val="0"/>
              </a:spcAft>
              <a:buSzPts val="1500"/>
              <a:buNone/>
              <a:defRPr sz="1500"/>
            </a:lvl2pPr>
            <a:lvl3pPr lvl="2" algn="ctr">
              <a:lnSpc>
                <a:spcPct val="125000"/>
              </a:lnSpc>
              <a:spcBef>
                <a:spcPts val="1800"/>
              </a:spcBef>
              <a:spcAft>
                <a:spcPts val="0"/>
              </a:spcAft>
              <a:buSzPts val="1350"/>
              <a:buNone/>
              <a:defRPr sz="1350"/>
            </a:lvl3pPr>
            <a:lvl4pPr lvl="3" algn="ctr">
              <a:lnSpc>
                <a:spcPct val="125000"/>
              </a:lnSpc>
              <a:spcBef>
                <a:spcPts val="1800"/>
              </a:spcBef>
              <a:spcAft>
                <a:spcPts val="0"/>
              </a:spcAft>
              <a:buSzPts val="1320"/>
              <a:buNone/>
              <a:defRPr sz="1200"/>
            </a:lvl4pPr>
            <a:lvl5pPr lvl="4" algn="ctr">
              <a:lnSpc>
                <a:spcPct val="125000"/>
              </a:lnSpc>
              <a:spcBef>
                <a:spcPts val="1800"/>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9" name="Google Shape;39;p25"/>
          <p:cNvSpPr txBox="1">
            <a:spLocks noGrp="1"/>
          </p:cNvSpPr>
          <p:nvPr>
            <p:ph type="body" idx="3"/>
          </p:nvPr>
        </p:nvSpPr>
        <p:spPr>
          <a:xfrm>
            <a:off x="2589238" y="4173194"/>
            <a:ext cx="8540751" cy="803275"/>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1400"/>
              <a:buNone/>
              <a:defRPr sz="1400">
                <a:solidFill>
                  <a:schemeClr val="lt1"/>
                </a:solidFill>
              </a:defRPr>
            </a:lvl1pPr>
            <a:lvl2pPr marL="914400" lvl="1" indent="-228600" algn="l">
              <a:lnSpc>
                <a:spcPct val="125000"/>
              </a:lnSpc>
              <a:spcBef>
                <a:spcPts val="1800"/>
              </a:spcBef>
              <a:spcAft>
                <a:spcPts val="0"/>
              </a:spcAft>
              <a:buSzPts val="2200"/>
              <a:buNone/>
              <a:defRPr>
                <a:solidFill>
                  <a:schemeClr val="lt1"/>
                </a:solidFill>
              </a:defRPr>
            </a:lvl2pPr>
            <a:lvl3pPr marL="1371600" lvl="2" indent="-228600" algn="l">
              <a:lnSpc>
                <a:spcPct val="125000"/>
              </a:lnSpc>
              <a:spcBef>
                <a:spcPts val="1800"/>
              </a:spcBef>
              <a:spcAft>
                <a:spcPts val="0"/>
              </a:spcAft>
              <a:buSzPts val="2200"/>
              <a:buNone/>
              <a:defRPr>
                <a:solidFill>
                  <a:schemeClr val="lt1"/>
                </a:solidFill>
              </a:defRPr>
            </a:lvl3pPr>
            <a:lvl4pPr marL="1828800" lvl="3" indent="-228600" algn="l">
              <a:lnSpc>
                <a:spcPct val="125000"/>
              </a:lnSpc>
              <a:spcBef>
                <a:spcPts val="1800"/>
              </a:spcBef>
              <a:spcAft>
                <a:spcPts val="0"/>
              </a:spcAft>
              <a:buSzPts val="2420"/>
              <a:buNone/>
              <a:defRPr>
                <a:solidFill>
                  <a:schemeClr val="lt1"/>
                </a:solidFill>
              </a:defRPr>
            </a:lvl4pPr>
            <a:lvl5pPr marL="2286000" lvl="4" indent="-228600" algn="l">
              <a:lnSpc>
                <a:spcPct val="125000"/>
              </a:lnSpc>
              <a:spcBef>
                <a:spcPts val="1800"/>
              </a:spcBef>
              <a:spcAft>
                <a:spcPts val="0"/>
              </a:spcAft>
              <a:buSzPts val="2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0" name="Google Shape;40;p25"/>
          <p:cNvPicPr preferRelativeResize="0"/>
          <p:nvPr/>
        </p:nvPicPr>
        <p:blipFill rotWithShape="1">
          <a:blip r:embed="rId2">
            <a:alphaModFix/>
          </a:blip>
          <a:srcRect/>
          <a:stretch/>
        </p:blipFill>
        <p:spPr>
          <a:xfrm>
            <a:off x="196230" y="2730704"/>
            <a:ext cx="1212576" cy="10391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2"/>
        <p:cNvGrpSpPr/>
        <p:nvPr/>
      </p:nvGrpSpPr>
      <p:grpSpPr>
        <a:xfrm>
          <a:off x="0" y="0"/>
          <a:ext cx="0" cy="0"/>
          <a:chOff x="0" y="0"/>
          <a:chExt cx="0" cy="0"/>
        </a:xfrm>
      </p:grpSpPr>
      <p:sp>
        <p:nvSpPr>
          <p:cNvPr id="83" name="Google Shape;83;p34"/>
          <p:cNvSpPr txBox="1">
            <a:spLocks noGrp="1"/>
          </p:cNvSpPr>
          <p:nvPr>
            <p:ph type="body" idx="1"/>
          </p:nvPr>
        </p:nvSpPr>
        <p:spPr>
          <a:xfrm>
            <a:off x="457200" y="980023"/>
            <a:ext cx="5568696" cy="5009297"/>
          </a:xfrm>
          <a:prstGeom prst="rect">
            <a:avLst/>
          </a:prstGeom>
          <a:noFill/>
          <a:ln>
            <a:noFill/>
          </a:ln>
        </p:spPr>
        <p:txBody>
          <a:bodyPr spcFirstLastPara="1" wrap="square" lIns="0" tIns="0" rIns="0" bIns="0" anchor="t" anchorCtr="0">
            <a:normAutofit/>
          </a:bodyPr>
          <a:lstStyle>
            <a:lvl1pPr marL="457200" lvl="0" indent="-368300" algn="l">
              <a:lnSpc>
                <a:spcPct val="125000"/>
              </a:lnSpc>
              <a:spcBef>
                <a:spcPts val="1800"/>
              </a:spcBef>
              <a:spcAft>
                <a:spcPts val="0"/>
              </a:spcAft>
              <a:buSzPts val="2200"/>
              <a:buChar char="•"/>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34"/>
          <p:cNvSpPr txBox="1">
            <a:spLocks noGrp="1"/>
          </p:cNvSpPr>
          <p:nvPr>
            <p:ph type="body" idx="2"/>
          </p:nvPr>
        </p:nvSpPr>
        <p:spPr>
          <a:xfrm>
            <a:off x="6227064" y="980023"/>
            <a:ext cx="5568696" cy="5009297"/>
          </a:xfrm>
          <a:prstGeom prst="rect">
            <a:avLst/>
          </a:prstGeom>
          <a:noFill/>
          <a:ln>
            <a:noFill/>
          </a:ln>
        </p:spPr>
        <p:txBody>
          <a:bodyPr spcFirstLastPara="1" wrap="square" lIns="0" tIns="0" rIns="0" bIns="0" anchor="t" anchorCtr="0">
            <a:normAutofit/>
          </a:bodyPr>
          <a:lstStyle>
            <a:lvl1pPr marL="457200" lvl="0" indent="-368300" algn="l">
              <a:lnSpc>
                <a:spcPct val="125000"/>
              </a:lnSpc>
              <a:spcBef>
                <a:spcPts val="1800"/>
              </a:spcBef>
              <a:spcAft>
                <a:spcPts val="0"/>
              </a:spcAft>
              <a:buSzPts val="2200"/>
              <a:buChar char="•"/>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34"/>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34"/>
          <p:cNvSpPr txBox="1">
            <a:spLocks noGrp="1"/>
          </p:cNvSpPr>
          <p:nvPr>
            <p:ph type="body" idx="3"/>
          </p:nvPr>
        </p:nvSpPr>
        <p:spPr>
          <a:xfrm>
            <a:off x="457200" y="6046173"/>
            <a:ext cx="11338560" cy="153888"/>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600"/>
              </a:spcBef>
              <a:spcAft>
                <a:spcPts val="0"/>
              </a:spcAft>
              <a:buSzPts val="1000"/>
              <a:buNone/>
              <a:defRPr sz="1000"/>
            </a:lvl1pPr>
            <a:lvl2pPr marL="914400" lvl="1" indent="-228600" algn="l">
              <a:lnSpc>
                <a:spcPct val="100000"/>
              </a:lnSpc>
              <a:spcBef>
                <a:spcPts val="600"/>
              </a:spcBef>
              <a:spcAft>
                <a:spcPts val="0"/>
              </a:spcAft>
              <a:buSzPts val="1000"/>
              <a:buNone/>
              <a:defRPr sz="10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1100"/>
              <a:buNone/>
              <a:defRPr sz="1000"/>
            </a:lvl4pPr>
            <a:lvl5pPr marL="2286000" lvl="4" indent="-228600" algn="l">
              <a:lnSpc>
                <a:spcPct val="100000"/>
              </a:lnSpc>
              <a:spcBef>
                <a:spcPts val="60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7" name="Google Shape;87;p34"/>
          <p:cNvSpPr txBox="1">
            <a:spLocks noGrp="1"/>
          </p:cNvSpPr>
          <p:nvPr>
            <p:ph type="title"/>
          </p:nvPr>
        </p:nvSpPr>
        <p:spPr>
          <a:xfrm>
            <a:off x="426230" y="65597"/>
            <a:ext cx="11369529"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rst Level No Bullet">
  <p:cSld name="First Level No Bullet">
    <p:spTree>
      <p:nvGrpSpPr>
        <p:cNvPr id="1" name="Shape 88"/>
        <p:cNvGrpSpPr/>
        <p:nvPr/>
      </p:nvGrpSpPr>
      <p:grpSpPr>
        <a:xfrm>
          <a:off x="0" y="0"/>
          <a:ext cx="0" cy="0"/>
          <a:chOff x="0" y="0"/>
          <a:chExt cx="0" cy="0"/>
        </a:xfrm>
      </p:grpSpPr>
      <p:sp>
        <p:nvSpPr>
          <p:cNvPr id="89" name="Google Shape;89;p35"/>
          <p:cNvSpPr txBox="1">
            <a:spLocks noGrp="1"/>
          </p:cNvSpPr>
          <p:nvPr>
            <p:ph type="body" idx="1"/>
          </p:nvPr>
        </p:nvSpPr>
        <p:spPr>
          <a:xfrm>
            <a:off x="457200" y="980023"/>
            <a:ext cx="11338560" cy="5009297"/>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1800"/>
              </a:spcBef>
              <a:spcAft>
                <a:spcPts val="0"/>
              </a:spcAft>
              <a:buClr>
                <a:schemeClr val="dk1"/>
              </a:buClr>
              <a:buSzPts val="2000"/>
              <a:buNone/>
              <a:defRPr sz="2000">
                <a:solidFill>
                  <a:schemeClr val="dk1"/>
                </a:solidFill>
              </a:defRPr>
            </a:lvl1pPr>
            <a:lvl2pPr marL="914400" lvl="1" indent="-355600" algn="l">
              <a:lnSpc>
                <a:spcPct val="125000"/>
              </a:lnSpc>
              <a:spcBef>
                <a:spcPts val="1800"/>
              </a:spcBef>
              <a:spcAft>
                <a:spcPts val="0"/>
              </a:spcAft>
              <a:buClr>
                <a:schemeClr val="dk1"/>
              </a:buClr>
              <a:buSzPts val="2000"/>
              <a:buFont typeface="Times New Roman"/>
              <a:buChar char="•"/>
              <a:defRPr sz="2000">
                <a:solidFill>
                  <a:schemeClr val="dk1"/>
                </a:solidFill>
              </a:defRPr>
            </a:lvl2pPr>
            <a:lvl3pPr marL="1371600" lvl="2" indent="-355600" algn="l">
              <a:lnSpc>
                <a:spcPct val="125000"/>
              </a:lnSpc>
              <a:spcBef>
                <a:spcPts val="1800"/>
              </a:spcBef>
              <a:spcAft>
                <a:spcPts val="0"/>
              </a:spcAft>
              <a:buClr>
                <a:schemeClr val="dk1"/>
              </a:buClr>
              <a:buSzPts val="2000"/>
              <a:buFont typeface="Arial Narrow"/>
              <a:buChar char="–"/>
              <a:defRPr sz="2000">
                <a:solidFill>
                  <a:schemeClr val="dk1"/>
                </a:solidFill>
              </a:defRPr>
            </a:lvl3pPr>
            <a:lvl4pPr marL="1828800" lvl="3" indent="-368300" algn="l">
              <a:lnSpc>
                <a:spcPct val="125000"/>
              </a:lnSpc>
              <a:spcBef>
                <a:spcPts val="1800"/>
              </a:spcBef>
              <a:spcAft>
                <a:spcPts val="0"/>
              </a:spcAft>
              <a:buClr>
                <a:schemeClr val="dk1"/>
              </a:buClr>
              <a:buSzPts val="2200"/>
              <a:buFont typeface="Arial Narrow"/>
              <a:buChar char="»"/>
              <a:defRPr sz="2000">
                <a:solidFill>
                  <a:schemeClr val="dk1"/>
                </a:solidFill>
              </a:defRPr>
            </a:lvl4pPr>
            <a:lvl5pPr marL="2286000" lvl="4" indent="-355600" algn="l">
              <a:lnSpc>
                <a:spcPct val="125000"/>
              </a:lnSpc>
              <a:spcBef>
                <a:spcPts val="1800"/>
              </a:spcBef>
              <a:spcAft>
                <a:spcPts val="0"/>
              </a:spcAft>
              <a:buClr>
                <a:schemeClr val="dk1"/>
              </a:buClr>
              <a:buSzPts val="2000"/>
              <a:buFont typeface="Arial Narrow"/>
              <a:buChar char="◦"/>
              <a:defRPr sz="2000">
                <a:solidFill>
                  <a:schemeClr val="dk1"/>
                </a:solidFill>
              </a:defRPr>
            </a:lvl5pPr>
            <a:lvl6pPr marL="2743200" lvl="5" indent="-355600" algn="l">
              <a:lnSpc>
                <a:spcPct val="125000"/>
              </a:lnSpc>
              <a:spcBef>
                <a:spcPts val="1800"/>
              </a:spcBef>
              <a:spcAft>
                <a:spcPts val="0"/>
              </a:spcAft>
              <a:buClr>
                <a:schemeClr val="dk1"/>
              </a:buClr>
              <a:buSzPts val="2000"/>
              <a:buFont typeface="Arial Narrow"/>
              <a:buChar char="›"/>
              <a:defRPr sz="2000">
                <a:solidFill>
                  <a:schemeClr val="dk1"/>
                </a:solidFill>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5"/>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35"/>
          <p:cNvSpPr txBox="1">
            <a:spLocks noGrp="1"/>
          </p:cNvSpPr>
          <p:nvPr>
            <p:ph type="body" idx="2"/>
          </p:nvPr>
        </p:nvSpPr>
        <p:spPr>
          <a:xfrm>
            <a:off x="457200" y="6046173"/>
            <a:ext cx="11338560" cy="153888"/>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600"/>
              </a:spcBef>
              <a:spcAft>
                <a:spcPts val="0"/>
              </a:spcAft>
              <a:buSzPts val="1000"/>
              <a:buNone/>
              <a:defRPr sz="1000"/>
            </a:lvl1pPr>
            <a:lvl2pPr marL="914400" lvl="1" indent="-228600" algn="l">
              <a:lnSpc>
                <a:spcPct val="100000"/>
              </a:lnSpc>
              <a:spcBef>
                <a:spcPts val="600"/>
              </a:spcBef>
              <a:spcAft>
                <a:spcPts val="0"/>
              </a:spcAft>
              <a:buSzPts val="1000"/>
              <a:buNone/>
              <a:defRPr sz="10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1100"/>
              <a:buNone/>
              <a:defRPr sz="1000"/>
            </a:lvl4pPr>
            <a:lvl5pPr marL="2286000" lvl="4" indent="-228600" algn="l">
              <a:lnSpc>
                <a:spcPct val="100000"/>
              </a:lnSpc>
              <a:spcBef>
                <a:spcPts val="60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2" name="Google Shape;92;p35"/>
          <p:cNvSpPr txBox="1">
            <a:spLocks noGrp="1"/>
          </p:cNvSpPr>
          <p:nvPr>
            <p:ph type="title"/>
          </p:nvPr>
        </p:nvSpPr>
        <p:spPr>
          <a:xfrm>
            <a:off x="426230" y="65597"/>
            <a:ext cx="11369529"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 With Lead-in Text">
  <p:cSld name="Object With Lead-in Text">
    <p:spTree>
      <p:nvGrpSpPr>
        <p:cNvPr id="1" name="Shape 93"/>
        <p:cNvGrpSpPr/>
        <p:nvPr/>
      </p:nvGrpSpPr>
      <p:grpSpPr>
        <a:xfrm>
          <a:off x="0" y="0"/>
          <a:ext cx="0" cy="0"/>
          <a:chOff x="0" y="0"/>
          <a:chExt cx="0" cy="0"/>
        </a:xfrm>
      </p:grpSpPr>
      <p:sp>
        <p:nvSpPr>
          <p:cNvPr id="94" name="Google Shape;94;p36"/>
          <p:cNvSpPr txBox="1">
            <a:spLocks noGrp="1"/>
          </p:cNvSpPr>
          <p:nvPr>
            <p:ph type="body" idx="1"/>
          </p:nvPr>
        </p:nvSpPr>
        <p:spPr>
          <a:xfrm>
            <a:off x="457200" y="2312348"/>
            <a:ext cx="11338560" cy="3705963"/>
          </a:xfrm>
          <a:prstGeom prst="rect">
            <a:avLst/>
          </a:prstGeom>
          <a:noFill/>
          <a:ln>
            <a:noFill/>
          </a:ln>
        </p:spPr>
        <p:txBody>
          <a:bodyPr spcFirstLastPara="1" wrap="square" lIns="0" tIns="0" rIns="0" bIns="0" anchor="t" anchorCtr="0">
            <a:normAutofit/>
          </a:bodyPr>
          <a:lstStyle>
            <a:lvl1pPr marL="457200" lvl="0" indent="-342900" algn="l">
              <a:lnSpc>
                <a:spcPct val="105000"/>
              </a:lnSpc>
              <a:spcBef>
                <a:spcPts val="450"/>
              </a:spcBef>
              <a:spcAft>
                <a:spcPts val="0"/>
              </a:spcAft>
              <a:buSzPts val="1800"/>
              <a:buChar char="•"/>
              <a:defRPr sz="1800"/>
            </a:lvl1pPr>
            <a:lvl2pPr marL="914400" lvl="1" indent="-342900" algn="l">
              <a:lnSpc>
                <a:spcPct val="105000"/>
              </a:lnSpc>
              <a:spcBef>
                <a:spcPts val="450"/>
              </a:spcBef>
              <a:spcAft>
                <a:spcPts val="0"/>
              </a:spcAft>
              <a:buSzPts val="1800"/>
              <a:buChar char="–"/>
              <a:defRPr sz="1800"/>
            </a:lvl2pPr>
            <a:lvl3pPr marL="1371600" lvl="2" indent="-342900" algn="l">
              <a:lnSpc>
                <a:spcPct val="105000"/>
              </a:lnSpc>
              <a:spcBef>
                <a:spcPts val="450"/>
              </a:spcBef>
              <a:spcAft>
                <a:spcPts val="0"/>
              </a:spcAft>
              <a:buSzPts val="1800"/>
              <a:buChar char="»"/>
              <a:defRPr sz="1800"/>
            </a:lvl3pPr>
            <a:lvl4pPr marL="1828800" lvl="3" indent="-354330" algn="l">
              <a:lnSpc>
                <a:spcPct val="105000"/>
              </a:lnSpc>
              <a:spcBef>
                <a:spcPts val="450"/>
              </a:spcBef>
              <a:spcAft>
                <a:spcPts val="0"/>
              </a:spcAft>
              <a:buSzPts val="1980"/>
              <a:buChar char="◦"/>
              <a:defRPr sz="1800"/>
            </a:lvl4pPr>
            <a:lvl5pPr marL="2286000" lvl="4" indent="-342900" algn="l">
              <a:lnSpc>
                <a:spcPct val="105000"/>
              </a:lnSpc>
              <a:spcBef>
                <a:spcPts val="450"/>
              </a:spcBef>
              <a:spcAft>
                <a:spcPts val="0"/>
              </a:spcAft>
              <a:buSzPts val="1800"/>
              <a:buChar char="›"/>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36"/>
          <p:cNvSpPr txBox="1">
            <a:spLocks noGrp="1"/>
          </p:cNvSpPr>
          <p:nvPr>
            <p:ph type="body" idx="2"/>
          </p:nvPr>
        </p:nvSpPr>
        <p:spPr>
          <a:xfrm>
            <a:off x="457200" y="986467"/>
            <a:ext cx="11338560" cy="1273170"/>
          </a:xfrm>
          <a:prstGeom prst="rect">
            <a:avLst/>
          </a:prstGeom>
          <a:noFill/>
          <a:ln>
            <a:noFill/>
          </a:ln>
        </p:spPr>
        <p:txBody>
          <a:bodyPr spcFirstLastPara="1" wrap="square" lIns="0" tIns="0" rIns="0" bIns="0" anchor="t" anchorCtr="0">
            <a:normAutofit/>
          </a:bodyPr>
          <a:lstStyle>
            <a:lvl1pPr marL="457200" lvl="0" indent="-228600" algn="l">
              <a:lnSpc>
                <a:spcPct val="105000"/>
              </a:lnSpc>
              <a:spcBef>
                <a:spcPts val="0"/>
              </a:spcBef>
              <a:spcAft>
                <a:spcPts val="0"/>
              </a:spcAft>
              <a:buSzPts val="1800"/>
              <a:buNone/>
              <a:defRPr sz="1800"/>
            </a:lvl1pPr>
            <a:lvl2pPr marL="914400" lvl="1" indent="-314325" algn="l">
              <a:lnSpc>
                <a:spcPct val="125000"/>
              </a:lnSpc>
              <a:spcBef>
                <a:spcPts val="1800"/>
              </a:spcBef>
              <a:spcAft>
                <a:spcPts val="0"/>
              </a:spcAft>
              <a:buSzPts val="1350"/>
              <a:buChar char="–"/>
              <a:defRPr sz="1350"/>
            </a:lvl2pPr>
            <a:lvl3pPr marL="1371600" lvl="2" indent="-314325" algn="l">
              <a:lnSpc>
                <a:spcPct val="125000"/>
              </a:lnSpc>
              <a:spcBef>
                <a:spcPts val="1800"/>
              </a:spcBef>
              <a:spcAft>
                <a:spcPts val="0"/>
              </a:spcAft>
              <a:buSzPts val="1350"/>
              <a:buChar char="»"/>
              <a:defRPr sz="1350"/>
            </a:lvl3pPr>
            <a:lvl4pPr marL="1828800" lvl="3" indent="-322897" algn="l">
              <a:lnSpc>
                <a:spcPct val="125000"/>
              </a:lnSpc>
              <a:spcBef>
                <a:spcPts val="1800"/>
              </a:spcBef>
              <a:spcAft>
                <a:spcPts val="0"/>
              </a:spcAft>
              <a:buSzPts val="1485"/>
              <a:buChar char="◦"/>
              <a:defRPr sz="1350"/>
            </a:lvl4pPr>
            <a:lvl5pPr marL="2286000" lvl="4" indent="-314325" algn="l">
              <a:lnSpc>
                <a:spcPct val="125000"/>
              </a:lnSpc>
              <a:spcBef>
                <a:spcPts val="1800"/>
              </a:spcBef>
              <a:spcAft>
                <a:spcPts val="0"/>
              </a:spcAft>
              <a:buSzPts val="1350"/>
              <a:buChar char="›"/>
              <a:defRPr sz="13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36"/>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36"/>
          <p:cNvSpPr txBox="1">
            <a:spLocks noGrp="1"/>
          </p:cNvSpPr>
          <p:nvPr>
            <p:ph type="body" idx="3"/>
          </p:nvPr>
        </p:nvSpPr>
        <p:spPr>
          <a:xfrm>
            <a:off x="457200" y="6046173"/>
            <a:ext cx="11338560" cy="153888"/>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600"/>
              </a:spcBef>
              <a:spcAft>
                <a:spcPts val="0"/>
              </a:spcAft>
              <a:buSzPts val="1000"/>
              <a:buNone/>
              <a:defRPr sz="1000"/>
            </a:lvl1pPr>
            <a:lvl2pPr marL="914400" lvl="1" indent="-228600" algn="l">
              <a:lnSpc>
                <a:spcPct val="100000"/>
              </a:lnSpc>
              <a:spcBef>
                <a:spcPts val="600"/>
              </a:spcBef>
              <a:spcAft>
                <a:spcPts val="0"/>
              </a:spcAft>
              <a:buSzPts val="1000"/>
              <a:buNone/>
              <a:defRPr sz="10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1100"/>
              <a:buNone/>
              <a:defRPr sz="1000"/>
            </a:lvl4pPr>
            <a:lvl5pPr marL="2286000" lvl="4" indent="-228600" algn="l">
              <a:lnSpc>
                <a:spcPct val="100000"/>
              </a:lnSpc>
              <a:spcBef>
                <a:spcPts val="60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8" name="Google Shape;98;p36"/>
          <p:cNvSpPr txBox="1">
            <a:spLocks noGrp="1"/>
          </p:cNvSpPr>
          <p:nvPr>
            <p:ph type="title"/>
          </p:nvPr>
        </p:nvSpPr>
        <p:spPr>
          <a:xfrm>
            <a:off x="426230" y="65597"/>
            <a:ext cx="11369529"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ay Background, Two Content">
  <p:cSld name="Gray Background, Two Content">
    <p:spTree>
      <p:nvGrpSpPr>
        <p:cNvPr id="1" name="Shape 99"/>
        <p:cNvGrpSpPr/>
        <p:nvPr/>
      </p:nvGrpSpPr>
      <p:grpSpPr>
        <a:xfrm>
          <a:off x="0" y="0"/>
          <a:ext cx="0" cy="0"/>
          <a:chOff x="0" y="0"/>
          <a:chExt cx="0" cy="0"/>
        </a:xfrm>
      </p:grpSpPr>
      <p:sp>
        <p:nvSpPr>
          <p:cNvPr id="100" name="Google Shape;100;p37"/>
          <p:cNvSpPr/>
          <p:nvPr/>
        </p:nvSpPr>
        <p:spPr>
          <a:xfrm>
            <a:off x="0" y="691717"/>
            <a:ext cx="12192000" cy="6166283"/>
          </a:xfrm>
          <a:prstGeom prst="rect">
            <a:avLst/>
          </a:prstGeom>
          <a:solidFill>
            <a:srgbClr val="2C9ED9">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37"/>
          <p:cNvSpPr/>
          <p:nvPr/>
        </p:nvSpPr>
        <p:spPr>
          <a:xfrm>
            <a:off x="0" y="645999"/>
            <a:ext cx="12191021" cy="45719"/>
          </a:xfrm>
          <a:prstGeom prst="rect">
            <a:avLst/>
          </a:prstGeom>
          <a:solidFill>
            <a:srgbClr val="2C9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grpSp>
        <p:nvGrpSpPr>
          <p:cNvPr id="102" name="Google Shape;102;p37"/>
          <p:cNvGrpSpPr/>
          <p:nvPr/>
        </p:nvGrpSpPr>
        <p:grpSpPr>
          <a:xfrm>
            <a:off x="-979" y="6220502"/>
            <a:ext cx="12192000" cy="637498"/>
            <a:chOff x="0" y="6220502"/>
            <a:chExt cx="9144000" cy="637498"/>
          </a:xfrm>
        </p:grpSpPr>
        <p:sp>
          <p:nvSpPr>
            <p:cNvPr id="103" name="Google Shape;103;p37"/>
            <p:cNvSpPr/>
            <p:nvPr/>
          </p:nvSpPr>
          <p:spPr>
            <a:xfrm>
              <a:off x="0" y="6220502"/>
              <a:ext cx="9144000" cy="1306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sp>
          <p:nvSpPr>
            <p:cNvPr id="104" name="Google Shape;104;p37"/>
            <p:cNvSpPr/>
            <p:nvPr/>
          </p:nvSpPr>
          <p:spPr>
            <a:xfrm>
              <a:off x="0" y="6275394"/>
              <a:ext cx="9144000" cy="582606"/>
            </a:xfrm>
            <a:prstGeom prst="rect">
              <a:avLst/>
            </a:prstGeom>
            <a:solidFill>
              <a:srgbClr val="2C9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grpSp>
      <p:sp>
        <p:nvSpPr>
          <p:cNvPr id="105" name="Google Shape;105;p37"/>
          <p:cNvSpPr txBox="1">
            <a:spLocks noGrp="1"/>
          </p:cNvSpPr>
          <p:nvPr>
            <p:ph type="body" idx="1"/>
          </p:nvPr>
        </p:nvSpPr>
        <p:spPr>
          <a:xfrm>
            <a:off x="457200" y="980023"/>
            <a:ext cx="5568696" cy="5009297"/>
          </a:xfrm>
          <a:prstGeom prst="rect">
            <a:avLst/>
          </a:prstGeom>
          <a:noFill/>
          <a:ln>
            <a:noFill/>
          </a:ln>
        </p:spPr>
        <p:txBody>
          <a:bodyPr spcFirstLastPara="1" wrap="square" lIns="0" tIns="0" rIns="0" bIns="0" anchor="t" anchorCtr="0">
            <a:normAutofit/>
          </a:bodyPr>
          <a:lstStyle>
            <a:lvl1pPr marL="457200" lvl="0" indent="-368300" algn="l">
              <a:lnSpc>
                <a:spcPct val="125000"/>
              </a:lnSpc>
              <a:spcBef>
                <a:spcPts val="1800"/>
              </a:spcBef>
              <a:spcAft>
                <a:spcPts val="0"/>
              </a:spcAft>
              <a:buSzPts val="2200"/>
              <a:buChar char="•"/>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6" name="Google Shape;106;p37"/>
          <p:cNvSpPr txBox="1">
            <a:spLocks noGrp="1"/>
          </p:cNvSpPr>
          <p:nvPr>
            <p:ph type="body" idx="2"/>
          </p:nvPr>
        </p:nvSpPr>
        <p:spPr>
          <a:xfrm>
            <a:off x="6227064" y="980023"/>
            <a:ext cx="5568696" cy="5009297"/>
          </a:xfrm>
          <a:prstGeom prst="rect">
            <a:avLst/>
          </a:prstGeom>
          <a:noFill/>
          <a:ln>
            <a:noFill/>
          </a:ln>
        </p:spPr>
        <p:txBody>
          <a:bodyPr spcFirstLastPara="1" wrap="square" lIns="0" tIns="0" rIns="0" bIns="0" anchor="t" anchorCtr="0">
            <a:normAutofit/>
          </a:bodyPr>
          <a:lstStyle>
            <a:lvl1pPr marL="457200" lvl="0" indent="-368300" algn="l">
              <a:lnSpc>
                <a:spcPct val="125000"/>
              </a:lnSpc>
              <a:spcBef>
                <a:spcPts val="1800"/>
              </a:spcBef>
              <a:spcAft>
                <a:spcPts val="0"/>
              </a:spcAft>
              <a:buSzPts val="2200"/>
              <a:buChar char="•"/>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37"/>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37"/>
          <p:cNvSpPr txBox="1">
            <a:spLocks noGrp="1"/>
          </p:cNvSpPr>
          <p:nvPr>
            <p:ph type="body" idx="3"/>
          </p:nvPr>
        </p:nvSpPr>
        <p:spPr>
          <a:xfrm>
            <a:off x="457200" y="6046173"/>
            <a:ext cx="11338560" cy="153888"/>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600"/>
              </a:spcBef>
              <a:spcAft>
                <a:spcPts val="0"/>
              </a:spcAft>
              <a:buSzPts val="1000"/>
              <a:buNone/>
              <a:defRPr sz="1000"/>
            </a:lvl1pPr>
            <a:lvl2pPr marL="914400" lvl="1" indent="-228600" algn="l">
              <a:lnSpc>
                <a:spcPct val="100000"/>
              </a:lnSpc>
              <a:spcBef>
                <a:spcPts val="600"/>
              </a:spcBef>
              <a:spcAft>
                <a:spcPts val="0"/>
              </a:spcAft>
              <a:buSzPts val="1000"/>
              <a:buNone/>
              <a:defRPr sz="10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1100"/>
              <a:buNone/>
              <a:defRPr sz="1000"/>
            </a:lvl4pPr>
            <a:lvl5pPr marL="2286000" lvl="4" indent="-228600" algn="l">
              <a:lnSpc>
                <a:spcPct val="100000"/>
              </a:lnSpc>
              <a:spcBef>
                <a:spcPts val="60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9" name="Google Shape;109;p37"/>
          <p:cNvSpPr txBox="1">
            <a:spLocks noGrp="1"/>
          </p:cNvSpPr>
          <p:nvPr>
            <p:ph type="title"/>
          </p:nvPr>
        </p:nvSpPr>
        <p:spPr>
          <a:xfrm>
            <a:off x="426230" y="65597"/>
            <a:ext cx="11369529"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1"/>
              </a:buClr>
              <a:buSzPts val="3200"/>
              <a:buFont typeface="Libre Franklin Medium"/>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0" name="Google Shape;110;p37" descr="A picture containing drawing&#10;&#10;Description automatically generated"/>
          <p:cNvPicPr preferRelativeResize="0"/>
          <p:nvPr/>
        </p:nvPicPr>
        <p:blipFill rotWithShape="1">
          <a:blip r:embed="rId2">
            <a:alphaModFix/>
          </a:blip>
          <a:srcRect/>
          <a:stretch/>
        </p:blipFill>
        <p:spPr>
          <a:xfrm>
            <a:off x="457199" y="6428953"/>
            <a:ext cx="382005" cy="3004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11"/>
        <p:cNvGrpSpPr/>
        <p:nvPr/>
      </p:nvGrpSpPr>
      <p:grpSpPr>
        <a:xfrm>
          <a:off x="0" y="0"/>
          <a:ext cx="0" cy="0"/>
          <a:chOff x="0" y="0"/>
          <a:chExt cx="0" cy="0"/>
        </a:xfrm>
      </p:grpSpPr>
      <p:sp>
        <p:nvSpPr>
          <p:cNvPr id="112" name="Google Shape;112;p38"/>
          <p:cNvSpPr txBox="1">
            <a:spLocks noGrp="1"/>
          </p:cNvSpPr>
          <p:nvPr>
            <p:ph type="body" idx="1"/>
          </p:nvPr>
        </p:nvSpPr>
        <p:spPr>
          <a:xfrm>
            <a:off x="457200" y="980023"/>
            <a:ext cx="11338560" cy="5009297"/>
          </a:xfrm>
          <a:prstGeom prst="rect">
            <a:avLst/>
          </a:prstGeom>
          <a:noFill/>
          <a:ln>
            <a:noFill/>
          </a:ln>
        </p:spPr>
        <p:txBody>
          <a:bodyPr spcFirstLastPara="1" wrap="square" lIns="0" tIns="0" rIns="0" bIns="0" anchor="t" anchorCtr="0">
            <a:normAutofit/>
          </a:bodyPr>
          <a:lstStyle>
            <a:lvl1pPr marL="457200" lvl="0" indent="-355600" algn="l">
              <a:lnSpc>
                <a:spcPct val="105000"/>
              </a:lnSpc>
              <a:spcBef>
                <a:spcPts val="600"/>
              </a:spcBef>
              <a:spcAft>
                <a:spcPts val="0"/>
              </a:spcAft>
              <a:buClr>
                <a:schemeClr val="dk2"/>
              </a:buClr>
              <a:buSzPts val="2000"/>
              <a:buFont typeface="Libre Franklin Medium"/>
              <a:buAutoNum type="arabicPeriod"/>
              <a:defRPr sz="2000"/>
            </a:lvl1pPr>
            <a:lvl2pPr marL="914400" lvl="1" indent="-355600" algn="l">
              <a:lnSpc>
                <a:spcPct val="105000"/>
              </a:lnSpc>
              <a:spcBef>
                <a:spcPts val="600"/>
              </a:spcBef>
              <a:spcAft>
                <a:spcPts val="0"/>
              </a:spcAft>
              <a:buClr>
                <a:schemeClr val="dk2"/>
              </a:buClr>
              <a:buSzPts val="2000"/>
              <a:buFont typeface="Libre Franklin Medium"/>
              <a:buAutoNum type="alphaLcPeriod"/>
              <a:defRPr sz="2000"/>
            </a:lvl2pPr>
            <a:lvl3pPr marL="1371600" lvl="2" indent="-355600" algn="l">
              <a:lnSpc>
                <a:spcPct val="105000"/>
              </a:lnSpc>
              <a:spcBef>
                <a:spcPts val="600"/>
              </a:spcBef>
              <a:spcAft>
                <a:spcPts val="0"/>
              </a:spcAft>
              <a:buClr>
                <a:schemeClr val="dk2"/>
              </a:buClr>
              <a:buSzPts val="2000"/>
              <a:buFont typeface="Libre Franklin Medium"/>
              <a:buAutoNum type="romanLcPeriod"/>
              <a:defRPr sz="2000"/>
            </a:lvl3pPr>
            <a:lvl4pPr marL="1828800" lvl="3" indent="-355600" algn="l">
              <a:lnSpc>
                <a:spcPct val="105000"/>
              </a:lnSpc>
              <a:spcBef>
                <a:spcPts val="600"/>
              </a:spcBef>
              <a:spcAft>
                <a:spcPts val="0"/>
              </a:spcAft>
              <a:buClr>
                <a:schemeClr val="dk2"/>
              </a:buClr>
              <a:buSzPts val="2000"/>
              <a:buFont typeface="Libre Franklin Medium"/>
              <a:buAutoNum type="arabicParenR"/>
              <a:defRPr sz="2000"/>
            </a:lvl4pPr>
            <a:lvl5pPr marL="2286000" lvl="4" indent="-355600" algn="l">
              <a:lnSpc>
                <a:spcPct val="105000"/>
              </a:lnSpc>
              <a:spcBef>
                <a:spcPts val="600"/>
              </a:spcBef>
              <a:spcAft>
                <a:spcPts val="0"/>
              </a:spcAft>
              <a:buClr>
                <a:schemeClr val="dk2"/>
              </a:buClr>
              <a:buSzPts val="2000"/>
              <a:buFont typeface="Libre Franklin Medium"/>
              <a:buAutoNum type="alphaLcParen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3" name="Google Shape;113;p38"/>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38"/>
          <p:cNvSpPr txBox="1">
            <a:spLocks noGrp="1"/>
          </p:cNvSpPr>
          <p:nvPr>
            <p:ph type="title"/>
          </p:nvPr>
        </p:nvSpPr>
        <p:spPr>
          <a:xfrm>
            <a:off x="426230" y="65597"/>
            <a:ext cx="11369529"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Ordered List">
  <p:cSld name="Two Content Ordered List">
    <p:spTree>
      <p:nvGrpSpPr>
        <p:cNvPr id="1" name="Shape 115"/>
        <p:cNvGrpSpPr/>
        <p:nvPr/>
      </p:nvGrpSpPr>
      <p:grpSpPr>
        <a:xfrm>
          <a:off x="0" y="0"/>
          <a:ext cx="0" cy="0"/>
          <a:chOff x="0" y="0"/>
          <a:chExt cx="0" cy="0"/>
        </a:xfrm>
      </p:grpSpPr>
      <p:sp>
        <p:nvSpPr>
          <p:cNvPr id="116" name="Google Shape;116;p39"/>
          <p:cNvSpPr txBox="1">
            <a:spLocks noGrp="1"/>
          </p:cNvSpPr>
          <p:nvPr>
            <p:ph type="body" idx="1"/>
          </p:nvPr>
        </p:nvSpPr>
        <p:spPr>
          <a:xfrm>
            <a:off x="457200" y="980023"/>
            <a:ext cx="5568696" cy="5009297"/>
          </a:xfrm>
          <a:prstGeom prst="rect">
            <a:avLst/>
          </a:prstGeom>
          <a:noFill/>
          <a:ln>
            <a:noFill/>
          </a:ln>
        </p:spPr>
        <p:txBody>
          <a:bodyPr spcFirstLastPara="1" wrap="square" lIns="0" tIns="0" rIns="0" bIns="0" anchor="t" anchorCtr="0">
            <a:normAutofit/>
          </a:bodyPr>
          <a:lstStyle>
            <a:lvl1pPr marL="457200" lvl="0" indent="-355600" algn="l">
              <a:lnSpc>
                <a:spcPct val="105000"/>
              </a:lnSpc>
              <a:spcBef>
                <a:spcPts val="600"/>
              </a:spcBef>
              <a:spcAft>
                <a:spcPts val="0"/>
              </a:spcAft>
              <a:buClr>
                <a:schemeClr val="dk1"/>
              </a:buClr>
              <a:buSzPts val="2000"/>
              <a:buFont typeface="Libre Franklin Medium"/>
              <a:buAutoNum type="arabicPeriod"/>
              <a:defRPr sz="2000"/>
            </a:lvl1pPr>
            <a:lvl2pPr marL="914400" lvl="1" indent="-355600" algn="l">
              <a:lnSpc>
                <a:spcPct val="105000"/>
              </a:lnSpc>
              <a:spcBef>
                <a:spcPts val="600"/>
              </a:spcBef>
              <a:spcAft>
                <a:spcPts val="0"/>
              </a:spcAft>
              <a:buClr>
                <a:schemeClr val="dk1"/>
              </a:buClr>
              <a:buSzPts val="2000"/>
              <a:buFont typeface="Libre Franklin Medium"/>
              <a:buAutoNum type="alphaLcPeriod"/>
              <a:defRPr sz="2000"/>
            </a:lvl2pPr>
            <a:lvl3pPr marL="1371600" lvl="2" indent="-355600" algn="l">
              <a:lnSpc>
                <a:spcPct val="105000"/>
              </a:lnSpc>
              <a:spcBef>
                <a:spcPts val="600"/>
              </a:spcBef>
              <a:spcAft>
                <a:spcPts val="0"/>
              </a:spcAft>
              <a:buClr>
                <a:schemeClr val="dk1"/>
              </a:buClr>
              <a:buSzPts val="2000"/>
              <a:buFont typeface="Libre Franklin Medium"/>
              <a:buAutoNum type="romanLcPeriod"/>
              <a:defRPr sz="2000"/>
            </a:lvl3pPr>
            <a:lvl4pPr marL="1828800" lvl="3" indent="-355600" algn="l">
              <a:lnSpc>
                <a:spcPct val="105000"/>
              </a:lnSpc>
              <a:spcBef>
                <a:spcPts val="600"/>
              </a:spcBef>
              <a:spcAft>
                <a:spcPts val="0"/>
              </a:spcAft>
              <a:buClr>
                <a:schemeClr val="dk1"/>
              </a:buClr>
              <a:buSzPts val="2000"/>
              <a:buFont typeface="Libre Franklin Medium"/>
              <a:buAutoNum type="arabicParenR"/>
              <a:defRPr sz="2000"/>
            </a:lvl4pPr>
            <a:lvl5pPr marL="2286000" lvl="4" indent="-355600" algn="l">
              <a:lnSpc>
                <a:spcPct val="105000"/>
              </a:lnSpc>
              <a:spcBef>
                <a:spcPts val="600"/>
              </a:spcBef>
              <a:spcAft>
                <a:spcPts val="0"/>
              </a:spcAft>
              <a:buClr>
                <a:schemeClr val="dk1"/>
              </a:buClr>
              <a:buSzPts val="2000"/>
              <a:buFont typeface="Libre Franklin Medium"/>
              <a:buAutoNum type="alphaLcParen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39"/>
          <p:cNvSpPr txBox="1">
            <a:spLocks noGrp="1"/>
          </p:cNvSpPr>
          <p:nvPr>
            <p:ph type="body" idx="2"/>
          </p:nvPr>
        </p:nvSpPr>
        <p:spPr>
          <a:xfrm>
            <a:off x="6227064" y="980023"/>
            <a:ext cx="5568696" cy="5009297"/>
          </a:xfrm>
          <a:prstGeom prst="rect">
            <a:avLst/>
          </a:prstGeom>
          <a:noFill/>
          <a:ln>
            <a:noFill/>
          </a:ln>
        </p:spPr>
        <p:txBody>
          <a:bodyPr spcFirstLastPara="1" wrap="square" lIns="0" tIns="0" rIns="0" bIns="0" anchor="t" anchorCtr="0">
            <a:normAutofit/>
          </a:bodyPr>
          <a:lstStyle>
            <a:lvl1pPr marL="457200" lvl="0" indent="-355600" algn="l">
              <a:lnSpc>
                <a:spcPct val="105000"/>
              </a:lnSpc>
              <a:spcBef>
                <a:spcPts val="600"/>
              </a:spcBef>
              <a:spcAft>
                <a:spcPts val="0"/>
              </a:spcAft>
              <a:buClr>
                <a:schemeClr val="dk1"/>
              </a:buClr>
              <a:buSzPts val="2000"/>
              <a:buFont typeface="Libre Franklin Medium"/>
              <a:buAutoNum type="arabicPeriod"/>
              <a:defRPr sz="2000"/>
            </a:lvl1pPr>
            <a:lvl2pPr marL="914400" lvl="1" indent="-355600" algn="l">
              <a:lnSpc>
                <a:spcPct val="105000"/>
              </a:lnSpc>
              <a:spcBef>
                <a:spcPts val="600"/>
              </a:spcBef>
              <a:spcAft>
                <a:spcPts val="0"/>
              </a:spcAft>
              <a:buClr>
                <a:schemeClr val="dk1"/>
              </a:buClr>
              <a:buSzPts val="2000"/>
              <a:buFont typeface="Libre Franklin Medium"/>
              <a:buAutoNum type="alphaLcPeriod"/>
              <a:defRPr sz="2000"/>
            </a:lvl2pPr>
            <a:lvl3pPr marL="1371600" lvl="2" indent="-355600" algn="l">
              <a:lnSpc>
                <a:spcPct val="105000"/>
              </a:lnSpc>
              <a:spcBef>
                <a:spcPts val="600"/>
              </a:spcBef>
              <a:spcAft>
                <a:spcPts val="0"/>
              </a:spcAft>
              <a:buClr>
                <a:schemeClr val="dk1"/>
              </a:buClr>
              <a:buSzPts val="2000"/>
              <a:buFont typeface="Libre Franklin Medium"/>
              <a:buAutoNum type="romanLcPeriod"/>
              <a:defRPr sz="2000"/>
            </a:lvl3pPr>
            <a:lvl4pPr marL="1828800" lvl="3" indent="-355600" algn="l">
              <a:lnSpc>
                <a:spcPct val="105000"/>
              </a:lnSpc>
              <a:spcBef>
                <a:spcPts val="600"/>
              </a:spcBef>
              <a:spcAft>
                <a:spcPts val="0"/>
              </a:spcAft>
              <a:buClr>
                <a:schemeClr val="dk1"/>
              </a:buClr>
              <a:buSzPts val="2000"/>
              <a:buFont typeface="Libre Franklin Medium"/>
              <a:buAutoNum type="arabicParenR"/>
              <a:defRPr sz="2000"/>
            </a:lvl4pPr>
            <a:lvl5pPr marL="2286000" lvl="4" indent="-355600" algn="l">
              <a:lnSpc>
                <a:spcPct val="105000"/>
              </a:lnSpc>
              <a:spcBef>
                <a:spcPts val="600"/>
              </a:spcBef>
              <a:spcAft>
                <a:spcPts val="0"/>
              </a:spcAft>
              <a:buClr>
                <a:schemeClr val="dk1"/>
              </a:buClr>
              <a:buSzPts val="2000"/>
              <a:buFont typeface="Libre Franklin Medium"/>
              <a:buAutoNum type="alphaLcParen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8" name="Google Shape;118;p39"/>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39"/>
          <p:cNvSpPr txBox="1">
            <a:spLocks noGrp="1"/>
          </p:cNvSpPr>
          <p:nvPr>
            <p:ph type="title"/>
          </p:nvPr>
        </p:nvSpPr>
        <p:spPr>
          <a:xfrm>
            <a:off x="426230" y="65597"/>
            <a:ext cx="11369529"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hoto Right">
  <p:cSld name="Photo Right">
    <p:spTree>
      <p:nvGrpSpPr>
        <p:cNvPr id="1" name="Shape 120"/>
        <p:cNvGrpSpPr/>
        <p:nvPr/>
      </p:nvGrpSpPr>
      <p:grpSpPr>
        <a:xfrm>
          <a:off x="0" y="0"/>
          <a:ext cx="0" cy="0"/>
          <a:chOff x="0" y="0"/>
          <a:chExt cx="0" cy="0"/>
        </a:xfrm>
      </p:grpSpPr>
      <p:sp>
        <p:nvSpPr>
          <p:cNvPr id="121" name="Google Shape;121;p40"/>
          <p:cNvSpPr/>
          <p:nvPr/>
        </p:nvSpPr>
        <p:spPr>
          <a:xfrm>
            <a:off x="-979" y="0"/>
            <a:ext cx="6096000" cy="6858000"/>
          </a:xfrm>
          <a:prstGeom prst="rect">
            <a:avLst/>
          </a:prstGeom>
          <a:solidFill>
            <a:srgbClr val="2C9ED9">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2" name="Google Shape;122;p40"/>
          <p:cNvGrpSpPr/>
          <p:nvPr/>
        </p:nvGrpSpPr>
        <p:grpSpPr>
          <a:xfrm>
            <a:off x="0" y="6240306"/>
            <a:ext cx="12192000" cy="632182"/>
            <a:chOff x="0" y="6225818"/>
            <a:chExt cx="9144000" cy="632182"/>
          </a:xfrm>
        </p:grpSpPr>
        <p:sp>
          <p:nvSpPr>
            <p:cNvPr id="123" name="Google Shape;123;p40"/>
            <p:cNvSpPr/>
            <p:nvPr/>
          </p:nvSpPr>
          <p:spPr>
            <a:xfrm>
              <a:off x="0" y="6225818"/>
              <a:ext cx="9144000" cy="130601"/>
            </a:xfrm>
            <a:prstGeom prst="rect">
              <a:avLst/>
            </a:prstGeom>
            <a:solidFill>
              <a:srgbClr val="B9BB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sp>
          <p:nvSpPr>
            <p:cNvPr id="124" name="Google Shape;124;p40"/>
            <p:cNvSpPr/>
            <p:nvPr/>
          </p:nvSpPr>
          <p:spPr>
            <a:xfrm>
              <a:off x="0" y="6275394"/>
              <a:ext cx="9144000" cy="582606"/>
            </a:xfrm>
            <a:prstGeom prst="rect">
              <a:avLst/>
            </a:prstGeom>
            <a:solidFill>
              <a:srgbClr val="2C9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grpSp>
      <p:sp>
        <p:nvSpPr>
          <p:cNvPr id="125" name="Google Shape;125;p40"/>
          <p:cNvSpPr txBox="1">
            <a:spLocks noGrp="1"/>
          </p:cNvSpPr>
          <p:nvPr>
            <p:ph type="body" idx="1"/>
          </p:nvPr>
        </p:nvSpPr>
        <p:spPr>
          <a:xfrm>
            <a:off x="436255" y="965535"/>
            <a:ext cx="5257800" cy="5111608"/>
          </a:xfrm>
          <a:prstGeom prst="rect">
            <a:avLst/>
          </a:prstGeom>
          <a:noFill/>
          <a:ln>
            <a:noFill/>
          </a:ln>
        </p:spPr>
        <p:txBody>
          <a:bodyPr spcFirstLastPara="1" wrap="square" lIns="0" tIns="0" rIns="0" bIns="0" anchor="t" anchorCtr="0">
            <a:normAutofit/>
          </a:bodyPr>
          <a:lstStyle>
            <a:lvl1pPr marL="457200" lvl="0" indent="-368300" algn="l">
              <a:lnSpc>
                <a:spcPct val="125000"/>
              </a:lnSpc>
              <a:spcBef>
                <a:spcPts val="1800"/>
              </a:spcBef>
              <a:spcAft>
                <a:spcPts val="0"/>
              </a:spcAft>
              <a:buClr>
                <a:schemeClr val="dk1"/>
              </a:buClr>
              <a:buSzPts val="2200"/>
              <a:buChar char="•"/>
              <a:defRPr>
                <a:solidFill>
                  <a:schemeClr val="dk1"/>
                </a:solidFill>
              </a:defRPr>
            </a:lvl1pPr>
            <a:lvl2pPr marL="914400" lvl="1" indent="-368300" algn="l">
              <a:lnSpc>
                <a:spcPct val="125000"/>
              </a:lnSpc>
              <a:spcBef>
                <a:spcPts val="1800"/>
              </a:spcBef>
              <a:spcAft>
                <a:spcPts val="0"/>
              </a:spcAft>
              <a:buClr>
                <a:schemeClr val="dk1"/>
              </a:buClr>
              <a:buSzPts val="2200"/>
              <a:buChar char="–"/>
              <a:defRPr>
                <a:solidFill>
                  <a:schemeClr val="dk1"/>
                </a:solidFill>
              </a:defRPr>
            </a:lvl2pPr>
            <a:lvl3pPr marL="1371600" lvl="2" indent="-368300" algn="l">
              <a:lnSpc>
                <a:spcPct val="125000"/>
              </a:lnSpc>
              <a:spcBef>
                <a:spcPts val="1800"/>
              </a:spcBef>
              <a:spcAft>
                <a:spcPts val="0"/>
              </a:spcAft>
              <a:buClr>
                <a:schemeClr val="dk1"/>
              </a:buClr>
              <a:buSzPts val="2200"/>
              <a:buChar char="»"/>
              <a:defRPr>
                <a:solidFill>
                  <a:schemeClr val="dk1"/>
                </a:solidFill>
              </a:defRPr>
            </a:lvl3pPr>
            <a:lvl4pPr marL="1828800" lvl="3" indent="-382269" algn="l">
              <a:lnSpc>
                <a:spcPct val="125000"/>
              </a:lnSpc>
              <a:spcBef>
                <a:spcPts val="1800"/>
              </a:spcBef>
              <a:spcAft>
                <a:spcPts val="0"/>
              </a:spcAft>
              <a:buClr>
                <a:schemeClr val="dk1"/>
              </a:buClr>
              <a:buSzPts val="2420"/>
              <a:buChar char="◦"/>
              <a:defRPr>
                <a:solidFill>
                  <a:schemeClr val="dk1"/>
                </a:solidFill>
              </a:defRPr>
            </a:lvl4pPr>
            <a:lvl5pPr marL="2286000" lvl="4" indent="-368300" algn="l">
              <a:lnSpc>
                <a:spcPct val="125000"/>
              </a:lnSpc>
              <a:spcBef>
                <a:spcPts val="1800"/>
              </a:spcBef>
              <a:spcAft>
                <a:spcPts val="0"/>
              </a:spcAft>
              <a:buClr>
                <a:schemeClr val="dk1"/>
              </a:buClr>
              <a:buSzPts val="2200"/>
              <a:buChar char="›"/>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6" name="Google Shape;126;p40"/>
          <p:cNvSpPr txBox="1">
            <a:spLocks noGrp="1"/>
          </p:cNvSpPr>
          <p:nvPr>
            <p:ph type="body" idx="2"/>
          </p:nvPr>
        </p:nvSpPr>
        <p:spPr>
          <a:xfrm>
            <a:off x="6092952" y="1"/>
            <a:ext cx="6099048" cy="6077143"/>
          </a:xfrm>
          <a:prstGeom prst="rect">
            <a:avLst/>
          </a:prstGeom>
          <a:noFill/>
          <a:ln>
            <a:noFill/>
          </a:ln>
        </p:spPr>
        <p:txBody>
          <a:bodyPr spcFirstLastPara="1" wrap="square" lIns="228600" tIns="228600" rIns="228600" bIns="228600" anchor="t" anchorCtr="0">
            <a:normAutofit/>
          </a:bodyPr>
          <a:lstStyle>
            <a:lvl1pPr marL="457200" lvl="0" indent="-228600" algn="l">
              <a:lnSpc>
                <a:spcPct val="125000"/>
              </a:lnSpc>
              <a:spcBef>
                <a:spcPts val="1800"/>
              </a:spcBef>
              <a:spcAft>
                <a:spcPts val="0"/>
              </a:spcAft>
              <a:buSzPts val="2200"/>
              <a:buNone/>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40"/>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40"/>
          <p:cNvSpPr/>
          <p:nvPr/>
        </p:nvSpPr>
        <p:spPr>
          <a:xfrm>
            <a:off x="0" y="6240306"/>
            <a:ext cx="6096000" cy="45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sp>
        <p:nvSpPr>
          <p:cNvPr id="129" name="Google Shape;129;p40"/>
          <p:cNvSpPr txBox="1">
            <a:spLocks noGrp="1"/>
          </p:cNvSpPr>
          <p:nvPr>
            <p:ph type="title"/>
          </p:nvPr>
        </p:nvSpPr>
        <p:spPr>
          <a:xfrm>
            <a:off x="426231" y="35780"/>
            <a:ext cx="5257800"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200"/>
              <a:buFont typeface="Libre Franklin Medium"/>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0" name="Google Shape;130;p40" descr="A picture containing drawing&#10;&#10;Description automatically generated"/>
          <p:cNvPicPr preferRelativeResize="0"/>
          <p:nvPr/>
        </p:nvPicPr>
        <p:blipFill rotWithShape="1">
          <a:blip r:embed="rId2">
            <a:alphaModFix/>
          </a:blip>
          <a:srcRect/>
          <a:stretch/>
        </p:blipFill>
        <p:spPr>
          <a:xfrm>
            <a:off x="457199" y="6428953"/>
            <a:ext cx="382005" cy="3004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Photo Left">
  <p:cSld name="Photo Left">
    <p:spTree>
      <p:nvGrpSpPr>
        <p:cNvPr id="1" name="Shape 131"/>
        <p:cNvGrpSpPr/>
        <p:nvPr/>
      </p:nvGrpSpPr>
      <p:grpSpPr>
        <a:xfrm>
          <a:off x="0" y="0"/>
          <a:ext cx="0" cy="0"/>
          <a:chOff x="0" y="0"/>
          <a:chExt cx="0" cy="0"/>
        </a:xfrm>
      </p:grpSpPr>
      <p:sp>
        <p:nvSpPr>
          <p:cNvPr id="132" name="Google Shape;132;p41"/>
          <p:cNvSpPr/>
          <p:nvPr/>
        </p:nvSpPr>
        <p:spPr>
          <a:xfrm>
            <a:off x="6098069" y="0"/>
            <a:ext cx="6093931" cy="6858000"/>
          </a:xfrm>
          <a:prstGeom prst="rect">
            <a:avLst/>
          </a:prstGeom>
          <a:solidFill>
            <a:srgbClr val="2C9ED9">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3" name="Google Shape;133;p41"/>
          <p:cNvGrpSpPr/>
          <p:nvPr/>
        </p:nvGrpSpPr>
        <p:grpSpPr>
          <a:xfrm>
            <a:off x="0" y="6242016"/>
            <a:ext cx="12192000" cy="637498"/>
            <a:chOff x="0" y="6220502"/>
            <a:chExt cx="9144000" cy="637498"/>
          </a:xfrm>
        </p:grpSpPr>
        <p:sp>
          <p:nvSpPr>
            <p:cNvPr id="134" name="Google Shape;134;p41"/>
            <p:cNvSpPr/>
            <p:nvPr/>
          </p:nvSpPr>
          <p:spPr>
            <a:xfrm>
              <a:off x="0" y="6220502"/>
              <a:ext cx="9144000" cy="130601"/>
            </a:xfrm>
            <a:prstGeom prst="rect">
              <a:avLst/>
            </a:prstGeom>
            <a:solidFill>
              <a:srgbClr val="B9BB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sp>
          <p:nvSpPr>
            <p:cNvPr id="135" name="Google Shape;135;p41"/>
            <p:cNvSpPr/>
            <p:nvPr/>
          </p:nvSpPr>
          <p:spPr>
            <a:xfrm>
              <a:off x="0" y="6275394"/>
              <a:ext cx="9144000" cy="582606"/>
            </a:xfrm>
            <a:prstGeom prst="rect">
              <a:avLst/>
            </a:prstGeom>
            <a:solidFill>
              <a:srgbClr val="2C9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grpSp>
      <p:sp>
        <p:nvSpPr>
          <p:cNvPr id="136" name="Google Shape;136;p41"/>
          <p:cNvSpPr txBox="1">
            <a:spLocks noGrp="1"/>
          </p:cNvSpPr>
          <p:nvPr>
            <p:ph type="body" idx="1"/>
          </p:nvPr>
        </p:nvSpPr>
        <p:spPr>
          <a:xfrm>
            <a:off x="0" y="0"/>
            <a:ext cx="6099048" cy="6242016"/>
          </a:xfrm>
          <a:prstGeom prst="rect">
            <a:avLst/>
          </a:prstGeom>
          <a:noFill/>
          <a:ln>
            <a:noFill/>
          </a:ln>
        </p:spPr>
        <p:txBody>
          <a:bodyPr spcFirstLastPara="1" wrap="square" lIns="228600" tIns="228600" rIns="228600" bIns="228600" anchor="t" anchorCtr="0">
            <a:normAutofit/>
          </a:bodyPr>
          <a:lstStyle>
            <a:lvl1pPr marL="457200" lvl="0" indent="-228600" algn="l">
              <a:lnSpc>
                <a:spcPct val="125000"/>
              </a:lnSpc>
              <a:spcBef>
                <a:spcPts val="1800"/>
              </a:spcBef>
              <a:spcAft>
                <a:spcPts val="0"/>
              </a:spcAft>
              <a:buSzPts val="2200"/>
              <a:buNone/>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7" name="Google Shape;137;p41"/>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41"/>
          <p:cNvSpPr/>
          <p:nvPr/>
        </p:nvSpPr>
        <p:spPr>
          <a:xfrm>
            <a:off x="6096000" y="6218925"/>
            <a:ext cx="6096000" cy="45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sp>
        <p:nvSpPr>
          <p:cNvPr id="139" name="Google Shape;139;p41"/>
          <p:cNvSpPr txBox="1">
            <a:spLocks noGrp="1"/>
          </p:cNvSpPr>
          <p:nvPr>
            <p:ph type="body" idx="2"/>
          </p:nvPr>
        </p:nvSpPr>
        <p:spPr>
          <a:xfrm>
            <a:off x="6521636" y="969275"/>
            <a:ext cx="5257800" cy="5107869"/>
          </a:xfrm>
          <a:prstGeom prst="rect">
            <a:avLst/>
          </a:prstGeom>
          <a:noFill/>
          <a:ln>
            <a:noFill/>
          </a:ln>
        </p:spPr>
        <p:txBody>
          <a:bodyPr spcFirstLastPara="1" wrap="square" lIns="0" tIns="0" rIns="0" bIns="0" anchor="t" anchorCtr="0">
            <a:normAutofit/>
          </a:bodyPr>
          <a:lstStyle>
            <a:lvl1pPr marL="457200" lvl="0" indent="-368300" algn="l">
              <a:lnSpc>
                <a:spcPct val="125000"/>
              </a:lnSpc>
              <a:spcBef>
                <a:spcPts val="1800"/>
              </a:spcBef>
              <a:spcAft>
                <a:spcPts val="0"/>
              </a:spcAft>
              <a:buClr>
                <a:schemeClr val="dk1"/>
              </a:buClr>
              <a:buSzPts val="2200"/>
              <a:buChar char="•"/>
              <a:defRPr>
                <a:solidFill>
                  <a:schemeClr val="dk1"/>
                </a:solidFill>
              </a:defRPr>
            </a:lvl1pPr>
            <a:lvl2pPr marL="914400" lvl="1" indent="-368300" algn="l">
              <a:lnSpc>
                <a:spcPct val="125000"/>
              </a:lnSpc>
              <a:spcBef>
                <a:spcPts val="1800"/>
              </a:spcBef>
              <a:spcAft>
                <a:spcPts val="0"/>
              </a:spcAft>
              <a:buClr>
                <a:schemeClr val="dk1"/>
              </a:buClr>
              <a:buSzPts val="2200"/>
              <a:buChar char="–"/>
              <a:defRPr>
                <a:solidFill>
                  <a:schemeClr val="dk1"/>
                </a:solidFill>
              </a:defRPr>
            </a:lvl2pPr>
            <a:lvl3pPr marL="1371600" lvl="2" indent="-368300" algn="l">
              <a:lnSpc>
                <a:spcPct val="125000"/>
              </a:lnSpc>
              <a:spcBef>
                <a:spcPts val="1800"/>
              </a:spcBef>
              <a:spcAft>
                <a:spcPts val="0"/>
              </a:spcAft>
              <a:buClr>
                <a:schemeClr val="dk1"/>
              </a:buClr>
              <a:buSzPts val="2200"/>
              <a:buChar char="»"/>
              <a:defRPr>
                <a:solidFill>
                  <a:schemeClr val="dk1"/>
                </a:solidFill>
              </a:defRPr>
            </a:lvl3pPr>
            <a:lvl4pPr marL="1828800" lvl="3" indent="-382269" algn="l">
              <a:lnSpc>
                <a:spcPct val="125000"/>
              </a:lnSpc>
              <a:spcBef>
                <a:spcPts val="1800"/>
              </a:spcBef>
              <a:spcAft>
                <a:spcPts val="0"/>
              </a:spcAft>
              <a:buClr>
                <a:schemeClr val="dk1"/>
              </a:buClr>
              <a:buSzPts val="2420"/>
              <a:buChar char="◦"/>
              <a:defRPr>
                <a:solidFill>
                  <a:schemeClr val="dk1"/>
                </a:solidFill>
              </a:defRPr>
            </a:lvl4pPr>
            <a:lvl5pPr marL="2286000" lvl="4" indent="-368300" algn="l">
              <a:lnSpc>
                <a:spcPct val="125000"/>
              </a:lnSpc>
              <a:spcBef>
                <a:spcPts val="1800"/>
              </a:spcBef>
              <a:spcAft>
                <a:spcPts val="0"/>
              </a:spcAft>
              <a:buClr>
                <a:schemeClr val="dk1"/>
              </a:buClr>
              <a:buSzPts val="2200"/>
              <a:buChar char="›"/>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0" name="Google Shape;140;p41"/>
          <p:cNvSpPr txBox="1">
            <a:spLocks noGrp="1"/>
          </p:cNvSpPr>
          <p:nvPr>
            <p:ph type="title"/>
          </p:nvPr>
        </p:nvSpPr>
        <p:spPr>
          <a:xfrm>
            <a:off x="6513087" y="35780"/>
            <a:ext cx="5249251"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200"/>
              <a:buFont typeface="Libre Franklin Medium"/>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1" name="Google Shape;141;p41" descr="A picture containing drawing&#10;&#10;Description automatically generated"/>
          <p:cNvPicPr preferRelativeResize="0"/>
          <p:nvPr/>
        </p:nvPicPr>
        <p:blipFill rotWithShape="1">
          <a:blip r:embed="rId2">
            <a:alphaModFix/>
          </a:blip>
          <a:srcRect/>
          <a:stretch/>
        </p:blipFill>
        <p:spPr>
          <a:xfrm>
            <a:off x="457199" y="6428953"/>
            <a:ext cx="382005" cy="3004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Full-bleed photo">
  <p:cSld name="Full-bleed photo">
    <p:spTree>
      <p:nvGrpSpPr>
        <p:cNvPr id="1" name="Shape 142"/>
        <p:cNvGrpSpPr/>
        <p:nvPr/>
      </p:nvGrpSpPr>
      <p:grpSpPr>
        <a:xfrm>
          <a:off x="0" y="0"/>
          <a:ext cx="0" cy="0"/>
          <a:chOff x="0" y="0"/>
          <a:chExt cx="0" cy="0"/>
        </a:xfrm>
      </p:grpSpPr>
      <p:sp>
        <p:nvSpPr>
          <p:cNvPr id="143" name="Google Shape;143;p42"/>
          <p:cNvSpPr>
            <a:spLocks noGrp="1"/>
          </p:cNvSpPr>
          <p:nvPr>
            <p:ph type="pic" idx="2"/>
          </p:nvPr>
        </p:nvSpPr>
        <p:spPr>
          <a:xfrm>
            <a:off x="0" y="0"/>
            <a:ext cx="12192000" cy="6858000"/>
          </a:xfrm>
          <a:prstGeom prst="rect">
            <a:avLst/>
          </a:prstGeom>
          <a:noFill/>
          <a:ln>
            <a:noFill/>
          </a:ln>
        </p:spPr>
      </p:sp>
      <p:sp>
        <p:nvSpPr>
          <p:cNvPr id="144" name="Google Shape;144;p42"/>
          <p:cNvSpPr txBox="1">
            <a:spLocks noGrp="1"/>
          </p:cNvSpPr>
          <p:nvPr>
            <p:ph type="title"/>
          </p:nvPr>
        </p:nvSpPr>
        <p:spPr>
          <a:xfrm>
            <a:off x="0" y="-1208580"/>
            <a:ext cx="11338560" cy="1107996"/>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rgbClr val="595959"/>
              </a:buClr>
              <a:buSzPts val="2400"/>
              <a:buFont typeface="Libre Franklin Medium"/>
              <a:buNone/>
              <a:defRPr sz="2400" b="0" i="0" u="none" strike="noStrike" cap="none">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ferences">
  <p:cSld name="References">
    <p:spTree>
      <p:nvGrpSpPr>
        <p:cNvPr id="1" name="Shape 145"/>
        <p:cNvGrpSpPr/>
        <p:nvPr/>
      </p:nvGrpSpPr>
      <p:grpSpPr>
        <a:xfrm>
          <a:off x="0" y="0"/>
          <a:ext cx="0" cy="0"/>
          <a:chOff x="0" y="0"/>
          <a:chExt cx="0" cy="0"/>
        </a:xfrm>
      </p:grpSpPr>
      <p:sp>
        <p:nvSpPr>
          <p:cNvPr id="146" name="Google Shape;146;p43"/>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43"/>
          <p:cNvSpPr txBox="1">
            <a:spLocks noGrp="1"/>
          </p:cNvSpPr>
          <p:nvPr>
            <p:ph type="title"/>
          </p:nvPr>
        </p:nvSpPr>
        <p:spPr>
          <a:xfrm>
            <a:off x="426230" y="65597"/>
            <a:ext cx="11369529"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3"/>
          <p:cNvSpPr txBox="1">
            <a:spLocks noGrp="1"/>
          </p:cNvSpPr>
          <p:nvPr>
            <p:ph type="body" idx="1"/>
          </p:nvPr>
        </p:nvSpPr>
        <p:spPr>
          <a:xfrm>
            <a:off x="457200" y="1143001"/>
            <a:ext cx="11338560" cy="458193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SzPts val="1800"/>
              <a:buNone/>
              <a:defRPr sz="1800" i="0">
                <a:solidFill>
                  <a:schemeClr val="dk1"/>
                </a:solidFill>
              </a:defRPr>
            </a:lvl1pPr>
            <a:lvl2pPr marL="914400" lvl="1" indent="-342900" algn="l">
              <a:lnSpc>
                <a:spcPct val="125000"/>
              </a:lnSpc>
              <a:spcBef>
                <a:spcPts val="1800"/>
              </a:spcBef>
              <a:spcAft>
                <a:spcPts val="0"/>
              </a:spcAft>
              <a:buSzPts val="1800"/>
              <a:buChar char="–"/>
              <a:defRPr sz="1800"/>
            </a:lvl2pPr>
            <a:lvl3pPr marL="1371600" lvl="2" indent="-342900" algn="l">
              <a:lnSpc>
                <a:spcPct val="125000"/>
              </a:lnSpc>
              <a:spcBef>
                <a:spcPts val="1800"/>
              </a:spcBef>
              <a:spcAft>
                <a:spcPts val="0"/>
              </a:spcAft>
              <a:buSzPts val="1800"/>
              <a:buChar char="»"/>
              <a:defRPr sz="1800"/>
            </a:lvl3pPr>
            <a:lvl4pPr marL="1828800" lvl="3" indent="-354330" algn="l">
              <a:lnSpc>
                <a:spcPct val="125000"/>
              </a:lnSpc>
              <a:spcBef>
                <a:spcPts val="1800"/>
              </a:spcBef>
              <a:spcAft>
                <a:spcPts val="0"/>
              </a:spcAft>
              <a:buSzPts val="1980"/>
              <a:buChar char="◦"/>
              <a:defRPr sz="1800"/>
            </a:lvl4pPr>
            <a:lvl5pPr marL="2286000" lvl="4" indent="-342900" algn="l">
              <a:lnSpc>
                <a:spcPct val="125000"/>
              </a:lnSpc>
              <a:spcBef>
                <a:spcPts val="1800"/>
              </a:spcBef>
              <a:spcAft>
                <a:spcPts val="0"/>
              </a:spcAft>
              <a:buSzPts val="1800"/>
              <a:buChar char="›"/>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rge Graphic">
  <p:cSld name="Large Graphic">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26231" y="65597"/>
            <a:ext cx="11016200" cy="518012"/>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BFBFBF"/>
                </a:solidFill>
              </a:defRPr>
            </a:lvl1pPr>
            <a:lvl2pPr marL="0" lvl="1" indent="0" algn="r">
              <a:spcBef>
                <a:spcPts val="0"/>
              </a:spcBef>
              <a:buNone/>
              <a:defRPr>
                <a:solidFill>
                  <a:srgbClr val="BFBFBF"/>
                </a:solidFill>
              </a:defRPr>
            </a:lvl2pPr>
            <a:lvl3pPr marL="0" lvl="2" indent="0" algn="r">
              <a:spcBef>
                <a:spcPts val="0"/>
              </a:spcBef>
              <a:buNone/>
              <a:defRPr>
                <a:solidFill>
                  <a:srgbClr val="BFBFBF"/>
                </a:solidFill>
              </a:defRPr>
            </a:lvl3pPr>
            <a:lvl4pPr marL="0" lvl="3" indent="0" algn="r">
              <a:spcBef>
                <a:spcPts val="0"/>
              </a:spcBef>
              <a:buNone/>
              <a:defRPr>
                <a:solidFill>
                  <a:srgbClr val="BFBFBF"/>
                </a:solidFill>
              </a:defRPr>
            </a:lvl4pPr>
            <a:lvl5pPr marL="0" lvl="4" indent="0" algn="r">
              <a:spcBef>
                <a:spcPts val="0"/>
              </a:spcBef>
              <a:buNone/>
              <a:defRPr>
                <a:solidFill>
                  <a:srgbClr val="BFBFBF"/>
                </a:solidFill>
              </a:defRPr>
            </a:lvl5pPr>
            <a:lvl6pPr marL="0" lvl="5" indent="0" algn="r">
              <a:spcBef>
                <a:spcPts val="0"/>
              </a:spcBef>
              <a:buNone/>
              <a:defRPr>
                <a:solidFill>
                  <a:srgbClr val="BFBFBF"/>
                </a:solidFill>
              </a:defRPr>
            </a:lvl6pPr>
            <a:lvl7pPr marL="0" lvl="6" indent="0" algn="r">
              <a:spcBef>
                <a:spcPts val="0"/>
              </a:spcBef>
              <a:buNone/>
              <a:defRPr>
                <a:solidFill>
                  <a:srgbClr val="BFBFBF"/>
                </a:solidFill>
              </a:defRPr>
            </a:lvl7pPr>
            <a:lvl8pPr marL="0" lvl="7" indent="0" algn="r">
              <a:spcBef>
                <a:spcPts val="0"/>
              </a:spcBef>
              <a:buNone/>
              <a:defRPr>
                <a:solidFill>
                  <a:srgbClr val="BFBFBF"/>
                </a:solidFill>
              </a:defRPr>
            </a:lvl8pPr>
            <a:lvl9pPr marL="0" lvl="8" indent="0" algn="r">
              <a:spcBef>
                <a:spcPts val="0"/>
              </a:spcBef>
              <a:buNone/>
              <a:defRPr>
                <a:solidFill>
                  <a:srgbClr val="BFBFB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eet the Presenters">
  <p:cSld name="Meet the Presenters">
    <p:spTree>
      <p:nvGrpSpPr>
        <p:cNvPr id="1" name="Shape 149"/>
        <p:cNvGrpSpPr/>
        <p:nvPr/>
      </p:nvGrpSpPr>
      <p:grpSpPr>
        <a:xfrm>
          <a:off x="0" y="0"/>
          <a:ext cx="0" cy="0"/>
          <a:chOff x="0" y="0"/>
          <a:chExt cx="0" cy="0"/>
        </a:xfrm>
      </p:grpSpPr>
      <p:sp>
        <p:nvSpPr>
          <p:cNvPr id="150" name="Google Shape;150;p44"/>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44"/>
          <p:cNvSpPr txBox="1">
            <a:spLocks noGrp="1"/>
          </p:cNvSpPr>
          <p:nvPr>
            <p:ph type="title"/>
          </p:nvPr>
        </p:nvSpPr>
        <p:spPr>
          <a:xfrm>
            <a:off x="426230" y="65597"/>
            <a:ext cx="11369529"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44"/>
          <p:cNvSpPr>
            <a:spLocks noGrp="1"/>
          </p:cNvSpPr>
          <p:nvPr>
            <p:ph type="pic" idx="2"/>
          </p:nvPr>
        </p:nvSpPr>
        <p:spPr>
          <a:xfrm>
            <a:off x="457200" y="1325880"/>
            <a:ext cx="1828800" cy="1828800"/>
          </a:xfrm>
          <a:prstGeom prst="ellipse">
            <a:avLst/>
          </a:prstGeom>
          <a:noFill/>
          <a:ln>
            <a:noFill/>
          </a:ln>
        </p:spPr>
      </p:sp>
      <p:sp>
        <p:nvSpPr>
          <p:cNvPr id="153" name="Google Shape;153;p44"/>
          <p:cNvSpPr txBox="1">
            <a:spLocks noGrp="1"/>
          </p:cNvSpPr>
          <p:nvPr>
            <p:ph type="body" idx="1"/>
          </p:nvPr>
        </p:nvSpPr>
        <p:spPr>
          <a:xfrm>
            <a:off x="457200" y="3246120"/>
            <a:ext cx="1828800" cy="36988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400"/>
              <a:buNone/>
              <a:defRPr sz="1400" b="1">
                <a:solidFill>
                  <a:schemeClr val="dk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4" name="Google Shape;154;p44"/>
          <p:cNvSpPr txBox="1">
            <a:spLocks noGrp="1"/>
          </p:cNvSpPr>
          <p:nvPr>
            <p:ph type="body" idx="3"/>
          </p:nvPr>
        </p:nvSpPr>
        <p:spPr>
          <a:xfrm>
            <a:off x="457200" y="3767328"/>
            <a:ext cx="1828800" cy="214884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400"/>
              <a:buNone/>
              <a:defRPr sz="1400" i="1">
                <a:solidFill>
                  <a:schemeClr val="dk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5" name="Google Shape;155;p44"/>
          <p:cNvSpPr>
            <a:spLocks noGrp="1"/>
          </p:cNvSpPr>
          <p:nvPr>
            <p:ph type="pic" idx="4"/>
          </p:nvPr>
        </p:nvSpPr>
        <p:spPr>
          <a:xfrm>
            <a:off x="2834640" y="1325880"/>
            <a:ext cx="1828800" cy="1828800"/>
          </a:xfrm>
          <a:prstGeom prst="ellipse">
            <a:avLst/>
          </a:prstGeom>
          <a:noFill/>
          <a:ln>
            <a:noFill/>
          </a:ln>
        </p:spPr>
      </p:sp>
      <p:sp>
        <p:nvSpPr>
          <p:cNvPr id="156" name="Google Shape;156;p44"/>
          <p:cNvSpPr txBox="1">
            <a:spLocks noGrp="1"/>
          </p:cNvSpPr>
          <p:nvPr>
            <p:ph type="body" idx="5"/>
          </p:nvPr>
        </p:nvSpPr>
        <p:spPr>
          <a:xfrm>
            <a:off x="2834640" y="3246120"/>
            <a:ext cx="1828800" cy="36988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400"/>
              <a:buNone/>
              <a:defRPr sz="1400" b="1">
                <a:solidFill>
                  <a:schemeClr val="dk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7" name="Google Shape;157;p44"/>
          <p:cNvSpPr txBox="1">
            <a:spLocks noGrp="1"/>
          </p:cNvSpPr>
          <p:nvPr>
            <p:ph type="body" idx="6"/>
          </p:nvPr>
        </p:nvSpPr>
        <p:spPr>
          <a:xfrm>
            <a:off x="2834640" y="3767328"/>
            <a:ext cx="1828800" cy="214884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400"/>
              <a:buNone/>
              <a:defRPr sz="1400" i="1">
                <a:solidFill>
                  <a:schemeClr val="dk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8" name="Google Shape;158;p44"/>
          <p:cNvSpPr>
            <a:spLocks noGrp="1"/>
          </p:cNvSpPr>
          <p:nvPr>
            <p:ph type="pic" idx="7"/>
          </p:nvPr>
        </p:nvSpPr>
        <p:spPr>
          <a:xfrm>
            <a:off x="5212080" y="1325880"/>
            <a:ext cx="1828800" cy="1828800"/>
          </a:xfrm>
          <a:prstGeom prst="ellipse">
            <a:avLst/>
          </a:prstGeom>
          <a:noFill/>
          <a:ln>
            <a:noFill/>
          </a:ln>
        </p:spPr>
      </p:sp>
      <p:sp>
        <p:nvSpPr>
          <p:cNvPr id="159" name="Google Shape;159;p44"/>
          <p:cNvSpPr txBox="1">
            <a:spLocks noGrp="1"/>
          </p:cNvSpPr>
          <p:nvPr>
            <p:ph type="body" idx="8"/>
          </p:nvPr>
        </p:nvSpPr>
        <p:spPr>
          <a:xfrm>
            <a:off x="5212080" y="3246120"/>
            <a:ext cx="1828800" cy="36988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400"/>
              <a:buNone/>
              <a:defRPr sz="1400" b="1">
                <a:solidFill>
                  <a:schemeClr val="dk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0" name="Google Shape;160;p44"/>
          <p:cNvSpPr txBox="1">
            <a:spLocks noGrp="1"/>
          </p:cNvSpPr>
          <p:nvPr>
            <p:ph type="body" idx="9"/>
          </p:nvPr>
        </p:nvSpPr>
        <p:spPr>
          <a:xfrm>
            <a:off x="5212080" y="3767328"/>
            <a:ext cx="1828800" cy="214884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400"/>
              <a:buNone/>
              <a:defRPr sz="1400" i="1">
                <a:solidFill>
                  <a:schemeClr val="dk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1" name="Google Shape;161;p44"/>
          <p:cNvSpPr>
            <a:spLocks noGrp="1"/>
          </p:cNvSpPr>
          <p:nvPr>
            <p:ph type="pic" idx="13"/>
          </p:nvPr>
        </p:nvSpPr>
        <p:spPr>
          <a:xfrm>
            <a:off x="7589520" y="1325880"/>
            <a:ext cx="1828800" cy="1828800"/>
          </a:xfrm>
          <a:prstGeom prst="ellipse">
            <a:avLst/>
          </a:prstGeom>
          <a:noFill/>
          <a:ln>
            <a:noFill/>
          </a:ln>
        </p:spPr>
      </p:sp>
      <p:sp>
        <p:nvSpPr>
          <p:cNvPr id="162" name="Google Shape;162;p44"/>
          <p:cNvSpPr txBox="1">
            <a:spLocks noGrp="1"/>
          </p:cNvSpPr>
          <p:nvPr>
            <p:ph type="body" idx="14"/>
          </p:nvPr>
        </p:nvSpPr>
        <p:spPr>
          <a:xfrm>
            <a:off x="7589520" y="3246120"/>
            <a:ext cx="1828800" cy="36988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400"/>
              <a:buNone/>
              <a:defRPr sz="1400" b="1">
                <a:solidFill>
                  <a:schemeClr val="dk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3" name="Google Shape;163;p44"/>
          <p:cNvSpPr txBox="1">
            <a:spLocks noGrp="1"/>
          </p:cNvSpPr>
          <p:nvPr>
            <p:ph type="body" idx="15"/>
          </p:nvPr>
        </p:nvSpPr>
        <p:spPr>
          <a:xfrm>
            <a:off x="7589520" y="3767328"/>
            <a:ext cx="1828800" cy="214884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400"/>
              <a:buNone/>
              <a:defRPr sz="1400" i="1">
                <a:solidFill>
                  <a:schemeClr val="dk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4" name="Google Shape;164;p44"/>
          <p:cNvSpPr>
            <a:spLocks noGrp="1"/>
          </p:cNvSpPr>
          <p:nvPr>
            <p:ph type="pic" idx="16"/>
          </p:nvPr>
        </p:nvSpPr>
        <p:spPr>
          <a:xfrm>
            <a:off x="9966960" y="1325880"/>
            <a:ext cx="1828800" cy="1828800"/>
          </a:xfrm>
          <a:prstGeom prst="ellipse">
            <a:avLst/>
          </a:prstGeom>
          <a:noFill/>
          <a:ln>
            <a:noFill/>
          </a:ln>
        </p:spPr>
      </p:sp>
      <p:sp>
        <p:nvSpPr>
          <p:cNvPr id="165" name="Google Shape;165;p44"/>
          <p:cNvSpPr txBox="1">
            <a:spLocks noGrp="1"/>
          </p:cNvSpPr>
          <p:nvPr>
            <p:ph type="body" idx="17"/>
          </p:nvPr>
        </p:nvSpPr>
        <p:spPr>
          <a:xfrm>
            <a:off x="9966960" y="3246120"/>
            <a:ext cx="1828800" cy="36988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400"/>
              <a:buNone/>
              <a:defRPr sz="1400" b="1">
                <a:solidFill>
                  <a:schemeClr val="dk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6" name="Google Shape;166;p44"/>
          <p:cNvSpPr txBox="1">
            <a:spLocks noGrp="1"/>
          </p:cNvSpPr>
          <p:nvPr>
            <p:ph type="body" idx="18"/>
          </p:nvPr>
        </p:nvSpPr>
        <p:spPr>
          <a:xfrm>
            <a:off x="9966960" y="3767328"/>
            <a:ext cx="1828800" cy="214884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1400"/>
              <a:buNone/>
              <a:defRPr sz="1400" i="1">
                <a:solidFill>
                  <a:schemeClr val="dk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167"/>
        <p:cNvGrpSpPr/>
        <p:nvPr/>
      </p:nvGrpSpPr>
      <p:grpSpPr>
        <a:xfrm>
          <a:off x="0" y="0"/>
          <a:ext cx="0" cy="0"/>
          <a:chOff x="0" y="0"/>
          <a:chExt cx="0" cy="0"/>
        </a:xfrm>
      </p:grpSpPr>
      <p:grpSp>
        <p:nvGrpSpPr>
          <p:cNvPr id="168" name="Google Shape;168;p45"/>
          <p:cNvGrpSpPr/>
          <p:nvPr/>
        </p:nvGrpSpPr>
        <p:grpSpPr>
          <a:xfrm>
            <a:off x="0" y="1"/>
            <a:ext cx="12192000" cy="6383743"/>
            <a:chOff x="1" y="-654979"/>
            <a:chExt cx="9144000" cy="7029646"/>
          </a:xfrm>
        </p:grpSpPr>
        <p:grpSp>
          <p:nvGrpSpPr>
            <p:cNvPr id="169" name="Google Shape;169;p45"/>
            <p:cNvGrpSpPr/>
            <p:nvPr/>
          </p:nvGrpSpPr>
          <p:grpSpPr>
            <a:xfrm>
              <a:off x="7514903" y="2194560"/>
              <a:ext cx="1376891" cy="1327213"/>
              <a:chOff x="7040708" y="1972456"/>
              <a:chExt cx="1490472" cy="1787106"/>
            </a:xfrm>
          </p:grpSpPr>
          <p:sp>
            <p:nvSpPr>
              <p:cNvPr id="170" name="Google Shape;170;p45"/>
              <p:cNvSpPr txBox="1"/>
              <p:nvPr/>
            </p:nvSpPr>
            <p:spPr>
              <a:xfrm>
                <a:off x="7785918" y="2666546"/>
                <a:ext cx="53" cy="398931"/>
              </a:xfrm>
              <a:prstGeom prst="rect">
                <a:avLst/>
              </a:prstGeom>
              <a:noFill/>
              <a:ln>
                <a:noFill/>
              </a:ln>
            </p:spPr>
            <p:txBody>
              <a:bodyPr spcFirstLastPara="1" wrap="square" lIns="0" tIns="0" rIns="0" bIns="0" anchor="ctr" anchorCtr="1">
                <a:spAutoFit/>
              </a:bodyPr>
              <a:lstStyle/>
              <a:p>
                <a:pPr marL="0" marR="0" lvl="0" indent="0" algn="ctr" rtl="0">
                  <a:lnSpc>
                    <a:spcPct val="150000"/>
                  </a:lnSpc>
                  <a:spcBef>
                    <a:spcPts val="0"/>
                  </a:spcBef>
                  <a:spcAft>
                    <a:spcPts val="0"/>
                  </a:spcAft>
                  <a:buNone/>
                </a:pPr>
                <a:endParaRPr sz="1300">
                  <a:solidFill>
                    <a:srgbClr val="FFFFFF"/>
                  </a:solidFill>
                  <a:latin typeface="Calibri"/>
                  <a:ea typeface="Calibri"/>
                  <a:cs typeface="Calibri"/>
                  <a:sym typeface="Calibri"/>
                </a:endParaRPr>
              </a:p>
            </p:txBody>
          </p:sp>
          <p:cxnSp>
            <p:nvCxnSpPr>
              <p:cNvPr id="171" name="Google Shape;171;p45"/>
              <p:cNvCxnSpPr/>
              <p:nvPr/>
            </p:nvCxnSpPr>
            <p:spPr>
              <a:xfrm>
                <a:off x="7040708" y="1972456"/>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cxnSp>
            <p:nvCxnSpPr>
              <p:cNvPr id="172" name="Google Shape;172;p45"/>
              <p:cNvCxnSpPr/>
              <p:nvPr/>
            </p:nvCxnSpPr>
            <p:spPr>
              <a:xfrm>
                <a:off x="7040708" y="3759562"/>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grpSp>
        <p:sp>
          <p:nvSpPr>
            <p:cNvPr id="173" name="Google Shape;173;p45"/>
            <p:cNvSpPr txBox="1"/>
            <p:nvPr/>
          </p:nvSpPr>
          <p:spPr>
            <a:xfrm>
              <a:off x="320937" y="6188263"/>
              <a:ext cx="49" cy="18640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100"/>
                <a:buFont typeface="Arial"/>
                <a:buNone/>
              </a:pPr>
              <a:endParaRPr sz="1100" b="0" i="0">
                <a:solidFill>
                  <a:srgbClr val="FFFFFF"/>
                </a:solidFill>
                <a:latin typeface="Calibri"/>
                <a:ea typeface="Calibri"/>
                <a:cs typeface="Calibri"/>
                <a:sym typeface="Calibri"/>
              </a:endParaRPr>
            </a:p>
          </p:txBody>
        </p:sp>
        <p:sp>
          <p:nvSpPr>
            <p:cNvPr id="174" name="Google Shape;174;p45"/>
            <p:cNvSpPr/>
            <p:nvPr/>
          </p:nvSpPr>
          <p:spPr>
            <a:xfrm>
              <a:off x="1" y="-654979"/>
              <a:ext cx="9144000" cy="6530888"/>
            </a:xfrm>
            <a:prstGeom prst="rect">
              <a:avLst/>
            </a:prstGeom>
            <a:solidFill>
              <a:srgbClr val="005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ill Sans"/>
                <a:ea typeface="Gill Sans"/>
                <a:cs typeface="Gill Sans"/>
                <a:sym typeface="Gill Sans"/>
              </a:endParaRPr>
            </a:p>
          </p:txBody>
        </p:sp>
      </p:grpSp>
      <p:sp>
        <p:nvSpPr>
          <p:cNvPr id="175" name="Google Shape;175;p45"/>
          <p:cNvSpPr/>
          <p:nvPr/>
        </p:nvSpPr>
        <p:spPr>
          <a:xfrm>
            <a:off x="0" y="5938670"/>
            <a:ext cx="12192000" cy="919331"/>
          </a:xfrm>
          <a:prstGeom prst="rect">
            <a:avLst/>
          </a:prstGeom>
          <a:solidFill>
            <a:srgbClr val="2C9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sp>
        <p:nvSpPr>
          <p:cNvPr id="176" name="Google Shape;176;p45"/>
          <p:cNvSpPr txBox="1">
            <a:spLocks noGrp="1"/>
          </p:cNvSpPr>
          <p:nvPr>
            <p:ph type="title"/>
          </p:nvPr>
        </p:nvSpPr>
        <p:spPr>
          <a:xfrm>
            <a:off x="1816608" y="2029259"/>
            <a:ext cx="8558784" cy="521208"/>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2400"/>
              <a:buFont typeface="Libre Franklin Medium"/>
              <a:buNone/>
              <a:defRPr sz="2400" b="0" i="0"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45"/>
          <p:cNvSpPr txBox="1">
            <a:spLocks noGrp="1"/>
          </p:cNvSpPr>
          <p:nvPr>
            <p:ph type="body" idx="1"/>
          </p:nvPr>
        </p:nvSpPr>
        <p:spPr>
          <a:xfrm>
            <a:off x="1811845" y="2606963"/>
            <a:ext cx="8556523" cy="1231786"/>
          </a:xfrm>
          <a:prstGeom prst="rect">
            <a:avLst/>
          </a:prstGeom>
          <a:noFill/>
          <a:ln>
            <a:noFill/>
          </a:ln>
        </p:spPr>
        <p:txBody>
          <a:bodyPr spcFirstLastPara="1" wrap="square" lIns="0" tIns="0" rIns="0" bIns="0" anchor="t" anchorCtr="0">
            <a:noAutofit/>
          </a:bodyPr>
          <a:lstStyle>
            <a:lvl1pPr marL="457200" lvl="0" indent="-228600" algn="ctr">
              <a:lnSpc>
                <a:spcPct val="140000"/>
              </a:lnSpc>
              <a:spcBef>
                <a:spcPts val="0"/>
              </a:spcBef>
              <a:spcAft>
                <a:spcPts val="0"/>
              </a:spcAft>
              <a:buSzPts val="1800"/>
              <a:buNone/>
              <a:defRPr sz="1800" cap="none">
                <a:solidFill>
                  <a:schemeClr val="lt1"/>
                </a:solidFill>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8" name="Google Shape;178;p45"/>
          <p:cNvSpPr txBox="1">
            <a:spLocks noGrp="1"/>
          </p:cNvSpPr>
          <p:nvPr>
            <p:ph type="body" idx="2"/>
          </p:nvPr>
        </p:nvSpPr>
        <p:spPr>
          <a:xfrm>
            <a:off x="340947" y="6476003"/>
            <a:ext cx="429605" cy="92333"/>
          </a:xfrm>
          <a:prstGeom prst="rect">
            <a:avLst/>
          </a:prstGeom>
          <a:noFill/>
          <a:ln>
            <a:noFill/>
          </a:ln>
        </p:spPr>
        <p:txBody>
          <a:bodyPr spcFirstLastPara="1" wrap="square" lIns="0" tIns="0" rIns="0" bIns="0" anchor="b" anchorCtr="0">
            <a:spAutoFit/>
          </a:bodyPr>
          <a:lstStyle>
            <a:lvl1pPr marL="457200" lvl="0" indent="-228600" algn="r">
              <a:lnSpc>
                <a:spcPct val="100000"/>
              </a:lnSpc>
              <a:spcBef>
                <a:spcPts val="0"/>
              </a:spcBef>
              <a:spcAft>
                <a:spcPts val="0"/>
              </a:spcAft>
              <a:buSzPts val="600"/>
              <a:buNone/>
              <a:defRPr sz="600">
                <a:solidFill>
                  <a:schemeClr val="lt1"/>
                </a:solidFill>
              </a:defRPr>
            </a:lvl1pPr>
            <a:lvl2pPr marL="914400" lvl="1" indent="-228600" algn="l">
              <a:lnSpc>
                <a:spcPct val="100000"/>
              </a:lnSpc>
              <a:spcBef>
                <a:spcPts val="0"/>
              </a:spcBef>
              <a:spcAft>
                <a:spcPts val="0"/>
              </a:spcAft>
              <a:buSzPts val="600"/>
              <a:buNone/>
              <a:defRPr sz="600"/>
            </a:lvl2pPr>
            <a:lvl3pPr marL="1371600" lvl="2" indent="-228600" algn="l">
              <a:lnSpc>
                <a:spcPct val="100000"/>
              </a:lnSpc>
              <a:spcBef>
                <a:spcPts val="0"/>
              </a:spcBef>
              <a:spcAft>
                <a:spcPts val="0"/>
              </a:spcAft>
              <a:buSzPts val="600"/>
              <a:buNone/>
              <a:defRPr sz="600"/>
            </a:lvl3pPr>
            <a:lvl4pPr marL="1828800" lvl="3" indent="-228600" algn="l">
              <a:lnSpc>
                <a:spcPct val="100000"/>
              </a:lnSpc>
              <a:spcBef>
                <a:spcPts val="0"/>
              </a:spcBef>
              <a:spcAft>
                <a:spcPts val="0"/>
              </a:spcAft>
              <a:buSzPts val="660"/>
              <a:buNone/>
              <a:defRPr sz="600"/>
            </a:lvl4pPr>
            <a:lvl5pPr marL="2286000" lvl="4" indent="-228600" algn="l">
              <a:lnSpc>
                <a:spcPct val="100000"/>
              </a:lnSpc>
              <a:spcBef>
                <a:spcPts val="0"/>
              </a:spcBef>
              <a:spcAft>
                <a:spcPts val="0"/>
              </a:spcAft>
              <a:buSzPts val="600"/>
              <a:buNone/>
              <a:defRPr sz="6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9" name="Google Shape;179;p45"/>
          <p:cNvSpPr txBox="1">
            <a:spLocks noGrp="1"/>
          </p:cNvSpPr>
          <p:nvPr>
            <p:ph type="ftr" idx="11"/>
          </p:nvPr>
        </p:nvSpPr>
        <p:spPr>
          <a:xfrm>
            <a:off x="340947" y="6245597"/>
            <a:ext cx="9531699" cy="9233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00">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80" name="Google Shape;180;p45"/>
          <p:cNvSpPr/>
          <p:nvPr/>
        </p:nvSpPr>
        <p:spPr>
          <a:xfrm>
            <a:off x="0" y="5887976"/>
            <a:ext cx="12192000" cy="45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pic>
        <p:nvPicPr>
          <p:cNvPr id="181" name="Google Shape;181;p45" descr="A picture containing drawing&#10;&#10;Description automatically generated"/>
          <p:cNvPicPr preferRelativeResize="0"/>
          <p:nvPr/>
        </p:nvPicPr>
        <p:blipFill rotWithShape="1">
          <a:blip r:embed="rId2">
            <a:alphaModFix/>
          </a:blip>
          <a:srcRect/>
          <a:stretch/>
        </p:blipFill>
        <p:spPr>
          <a:xfrm>
            <a:off x="11325845" y="6235407"/>
            <a:ext cx="382005" cy="3004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44"/>
        <p:cNvGrpSpPr/>
        <p:nvPr/>
      </p:nvGrpSpPr>
      <p:grpSpPr>
        <a:xfrm>
          <a:off x="0" y="0"/>
          <a:ext cx="0" cy="0"/>
          <a:chOff x="0" y="0"/>
          <a:chExt cx="0" cy="0"/>
        </a:xfrm>
      </p:grpSpPr>
      <p:sp>
        <p:nvSpPr>
          <p:cNvPr id="45" name="Google Shape;45;p27"/>
          <p:cNvSpPr txBox="1">
            <a:spLocks noGrp="1"/>
          </p:cNvSpPr>
          <p:nvPr>
            <p:ph type="body" idx="1"/>
          </p:nvPr>
        </p:nvSpPr>
        <p:spPr>
          <a:xfrm>
            <a:off x="916702" y="2055813"/>
            <a:ext cx="10966265" cy="3852006"/>
          </a:xfrm>
          <a:prstGeom prst="rect">
            <a:avLst/>
          </a:prstGeom>
          <a:noFill/>
          <a:ln>
            <a:noFill/>
          </a:ln>
        </p:spPr>
        <p:txBody>
          <a:bodyPr spcFirstLastPara="1" wrap="square" lIns="0" tIns="0" rIns="0" bIns="0" anchor="t" anchorCtr="0">
            <a:normAutofit/>
          </a:bodyPr>
          <a:lstStyle>
            <a:lvl1pPr marL="457200" lvl="0" indent="-368300" algn="l">
              <a:lnSpc>
                <a:spcPct val="125000"/>
              </a:lnSpc>
              <a:spcBef>
                <a:spcPts val="1800"/>
              </a:spcBef>
              <a:spcAft>
                <a:spcPts val="0"/>
              </a:spcAft>
              <a:buSzPts val="2200"/>
              <a:buChar char="•"/>
              <a:defRPr>
                <a:solidFill>
                  <a:schemeClr val="dk2"/>
                </a:solidFill>
                <a:latin typeface="Libre Franklin"/>
                <a:ea typeface="Libre Franklin"/>
                <a:cs typeface="Libre Franklin"/>
                <a:sym typeface="Libre Franklin"/>
              </a:defRPr>
            </a:lvl1pPr>
            <a:lvl2pPr marL="914400" lvl="1" indent="-342900" algn="l">
              <a:lnSpc>
                <a:spcPct val="125000"/>
              </a:lnSpc>
              <a:spcBef>
                <a:spcPts val="1800"/>
              </a:spcBef>
              <a:spcAft>
                <a:spcPts val="0"/>
              </a:spcAft>
              <a:buSzPts val="1800"/>
              <a:buChar char="–"/>
              <a:defRPr sz="1800">
                <a:solidFill>
                  <a:schemeClr val="dk2"/>
                </a:solidFill>
                <a:latin typeface="Libre Franklin"/>
                <a:ea typeface="Libre Franklin"/>
                <a:cs typeface="Libre Franklin"/>
                <a:sym typeface="Libre Franklin"/>
              </a:defRPr>
            </a:lvl2pPr>
            <a:lvl3pPr marL="1371600" lvl="2" indent="-317500" algn="l">
              <a:lnSpc>
                <a:spcPct val="125000"/>
              </a:lnSpc>
              <a:spcBef>
                <a:spcPts val="1800"/>
              </a:spcBef>
              <a:spcAft>
                <a:spcPts val="0"/>
              </a:spcAft>
              <a:buSzPts val="1400"/>
              <a:buChar char="»"/>
              <a:defRPr sz="1400">
                <a:solidFill>
                  <a:schemeClr val="dk2"/>
                </a:solidFill>
                <a:latin typeface="Libre Franklin"/>
                <a:ea typeface="Libre Franklin"/>
                <a:cs typeface="Libre Franklin"/>
                <a:sym typeface="Libre Franklin"/>
              </a:defRPr>
            </a:lvl3pPr>
            <a:lvl4pPr marL="1828800" lvl="3" indent="-326389" algn="l">
              <a:lnSpc>
                <a:spcPct val="125000"/>
              </a:lnSpc>
              <a:spcBef>
                <a:spcPts val="1800"/>
              </a:spcBef>
              <a:spcAft>
                <a:spcPts val="0"/>
              </a:spcAft>
              <a:buSzPts val="1540"/>
              <a:buChar char="◦"/>
              <a:defRPr sz="1400">
                <a:solidFill>
                  <a:schemeClr val="dk2"/>
                </a:solidFill>
                <a:latin typeface="Libre Franklin"/>
                <a:ea typeface="Libre Franklin"/>
                <a:cs typeface="Libre Franklin"/>
                <a:sym typeface="Libre Franklin"/>
              </a:defRPr>
            </a:lvl4pPr>
            <a:lvl5pPr marL="2286000" lvl="4" indent="-317500" algn="l">
              <a:lnSpc>
                <a:spcPct val="125000"/>
              </a:lnSpc>
              <a:spcBef>
                <a:spcPts val="1800"/>
              </a:spcBef>
              <a:spcAft>
                <a:spcPts val="0"/>
              </a:spcAft>
              <a:buSzPts val="1400"/>
              <a:buChar char="›"/>
              <a:defRPr sz="1400">
                <a:solidFill>
                  <a:schemeClr val="dk2"/>
                </a:solidFill>
                <a:latin typeface="Libre Franklin"/>
                <a:ea typeface="Libre Franklin"/>
                <a:cs typeface="Libre Franklin"/>
                <a:sym typeface="Libre Franklin"/>
              </a:defRPr>
            </a:lvl5pPr>
            <a:lvl6pPr marL="2743200" lvl="5" indent="-317500" algn="l">
              <a:lnSpc>
                <a:spcPct val="90000"/>
              </a:lnSpc>
              <a:spcBef>
                <a:spcPts val="375"/>
              </a:spcBef>
              <a:spcAft>
                <a:spcPts val="0"/>
              </a:spcAft>
              <a:buClr>
                <a:schemeClr val="dk2"/>
              </a:buClr>
              <a:buSzPts val="1400"/>
              <a:buChar char="•"/>
              <a:defRPr sz="1400">
                <a:solidFill>
                  <a:schemeClr val="dk2"/>
                </a:solidFill>
                <a:latin typeface="Libre Franklin"/>
                <a:ea typeface="Libre Franklin"/>
                <a:cs typeface="Libre Franklin"/>
                <a:sym typeface="Libre Franklin"/>
              </a:defRPr>
            </a:lvl6pPr>
            <a:lvl7pPr marL="3200400" lvl="6" indent="-317500" algn="l">
              <a:lnSpc>
                <a:spcPct val="90000"/>
              </a:lnSpc>
              <a:spcBef>
                <a:spcPts val="375"/>
              </a:spcBef>
              <a:spcAft>
                <a:spcPts val="0"/>
              </a:spcAft>
              <a:buClr>
                <a:schemeClr val="dk2"/>
              </a:buClr>
              <a:buSzPts val="1400"/>
              <a:buChar char="•"/>
              <a:defRPr sz="1400">
                <a:solidFill>
                  <a:schemeClr val="dk2"/>
                </a:solidFill>
                <a:latin typeface="Libre Franklin"/>
                <a:ea typeface="Libre Franklin"/>
                <a:cs typeface="Libre Franklin"/>
                <a:sym typeface="Libre Franklin"/>
              </a:defRPr>
            </a:lvl7pPr>
            <a:lvl8pPr marL="3657600" lvl="7" indent="-317500" algn="l">
              <a:lnSpc>
                <a:spcPct val="90000"/>
              </a:lnSpc>
              <a:spcBef>
                <a:spcPts val="375"/>
              </a:spcBef>
              <a:spcAft>
                <a:spcPts val="0"/>
              </a:spcAft>
              <a:buClr>
                <a:schemeClr val="dk2"/>
              </a:buClr>
              <a:buSzPts val="1400"/>
              <a:buChar char="•"/>
              <a:defRPr sz="1400">
                <a:solidFill>
                  <a:schemeClr val="dk2"/>
                </a:solidFill>
                <a:latin typeface="Libre Franklin"/>
                <a:ea typeface="Libre Franklin"/>
                <a:cs typeface="Libre Franklin"/>
                <a:sym typeface="Libre Franklin"/>
              </a:defRPr>
            </a:lvl8pPr>
            <a:lvl9pPr marL="4114800" lvl="8" indent="-317500" algn="l">
              <a:lnSpc>
                <a:spcPct val="90000"/>
              </a:lnSpc>
              <a:spcBef>
                <a:spcPts val="375"/>
              </a:spcBef>
              <a:spcAft>
                <a:spcPts val="0"/>
              </a:spcAft>
              <a:buClr>
                <a:schemeClr val="dk2"/>
              </a:buClr>
              <a:buSzPts val="1400"/>
              <a:buChar char="•"/>
              <a:defRPr sz="1400">
                <a:solidFill>
                  <a:schemeClr val="dk2"/>
                </a:solidFill>
                <a:latin typeface="Libre Franklin"/>
                <a:ea typeface="Libre Franklin"/>
                <a:cs typeface="Libre Franklin"/>
                <a:sym typeface="Libre Franklin"/>
              </a:defRPr>
            </a:lvl9pPr>
          </a:lstStyle>
          <a:p>
            <a:endParaRPr/>
          </a:p>
        </p:txBody>
      </p:sp>
      <p:sp>
        <p:nvSpPr>
          <p:cNvPr id="46" name="Google Shape;46;p27"/>
          <p:cNvSpPr txBox="1">
            <a:spLocks noGrp="1"/>
          </p:cNvSpPr>
          <p:nvPr>
            <p:ph type="title"/>
          </p:nvPr>
        </p:nvSpPr>
        <p:spPr>
          <a:xfrm>
            <a:off x="426231" y="65597"/>
            <a:ext cx="11016200"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426231" y="65597"/>
            <a:ext cx="11016200"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8"/>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51"/>
        <p:cNvGrpSpPr/>
        <p:nvPr/>
      </p:nvGrpSpPr>
      <p:grpSpPr>
        <a:xfrm>
          <a:off x="0" y="0"/>
          <a:ext cx="0" cy="0"/>
          <a:chOff x="0" y="0"/>
          <a:chExt cx="0" cy="0"/>
        </a:xfrm>
      </p:grpSpPr>
      <p:sp>
        <p:nvSpPr>
          <p:cNvPr id="52" name="Google Shape;52;p29"/>
          <p:cNvSpPr txBox="1">
            <a:spLocks noGrp="1"/>
          </p:cNvSpPr>
          <p:nvPr>
            <p:ph type="body" idx="1"/>
          </p:nvPr>
        </p:nvSpPr>
        <p:spPr>
          <a:xfrm>
            <a:off x="681488" y="1348448"/>
            <a:ext cx="10966449" cy="3732737"/>
          </a:xfrm>
          <a:prstGeom prst="rect">
            <a:avLst/>
          </a:prstGeom>
          <a:noFill/>
          <a:ln>
            <a:noFill/>
          </a:ln>
        </p:spPr>
        <p:txBody>
          <a:bodyPr spcFirstLastPara="1" wrap="square" lIns="0" tIns="0" rIns="0" bIns="0" anchor="t" anchorCtr="0">
            <a:normAutofit/>
          </a:bodyPr>
          <a:lstStyle>
            <a:lvl1pPr marL="457200" lvl="0" indent="-228600" algn="l">
              <a:lnSpc>
                <a:spcPct val="125000"/>
              </a:lnSpc>
              <a:spcBef>
                <a:spcPts val="1800"/>
              </a:spcBef>
              <a:spcAft>
                <a:spcPts val="0"/>
              </a:spcAft>
              <a:buSzPts val="2200"/>
              <a:buNone/>
              <a:defRPr>
                <a:solidFill>
                  <a:schemeClr val="dk2"/>
                </a:solidFill>
                <a:latin typeface="Libre Franklin"/>
                <a:ea typeface="Libre Franklin"/>
                <a:cs typeface="Libre Franklin"/>
                <a:sym typeface="Libre Franklin"/>
              </a:defRPr>
            </a:lvl1pPr>
            <a:lvl2pPr marL="914400" lvl="1" indent="-368300" algn="l">
              <a:lnSpc>
                <a:spcPct val="125000"/>
              </a:lnSpc>
              <a:spcBef>
                <a:spcPts val="1800"/>
              </a:spcBef>
              <a:spcAft>
                <a:spcPts val="0"/>
              </a:spcAft>
              <a:buSzPts val="2200"/>
              <a:buFont typeface="Arial"/>
              <a:buChar char="•"/>
              <a:defRPr>
                <a:solidFill>
                  <a:schemeClr val="dk2"/>
                </a:solidFill>
                <a:latin typeface="Libre Franklin"/>
                <a:ea typeface="Libre Franklin"/>
                <a:cs typeface="Libre Franklin"/>
                <a:sym typeface="Libre Franklin"/>
              </a:defRPr>
            </a:lvl2pPr>
            <a:lvl3pPr marL="1371600" lvl="2" indent="-368300" algn="l">
              <a:lnSpc>
                <a:spcPct val="125000"/>
              </a:lnSpc>
              <a:spcBef>
                <a:spcPts val="1800"/>
              </a:spcBef>
              <a:spcAft>
                <a:spcPts val="0"/>
              </a:spcAft>
              <a:buSzPts val="2200"/>
              <a:buChar char="»"/>
              <a:defRPr>
                <a:solidFill>
                  <a:schemeClr val="dk2"/>
                </a:solidFill>
                <a:latin typeface="Libre Franklin"/>
                <a:ea typeface="Libre Franklin"/>
                <a:cs typeface="Libre Franklin"/>
                <a:sym typeface="Libre Franklin"/>
              </a:defRPr>
            </a:lvl3pPr>
            <a:lvl4pPr marL="1828800" lvl="3" indent="-382269" algn="l">
              <a:lnSpc>
                <a:spcPct val="125000"/>
              </a:lnSpc>
              <a:spcBef>
                <a:spcPts val="1800"/>
              </a:spcBef>
              <a:spcAft>
                <a:spcPts val="0"/>
              </a:spcAft>
              <a:buSzPts val="2420"/>
              <a:buChar char="◦"/>
              <a:defRPr>
                <a:solidFill>
                  <a:schemeClr val="dk2"/>
                </a:solidFill>
                <a:latin typeface="Libre Franklin"/>
                <a:ea typeface="Libre Franklin"/>
                <a:cs typeface="Libre Franklin"/>
                <a:sym typeface="Libre Franklin"/>
              </a:defRPr>
            </a:lvl4pPr>
            <a:lvl5pPr marL="2286000" lvl="4" indent="-368300" algn="l">
              <a:lnSpc>
                <a:spcPct val="125000"/>
              </a:lnSpc>
              <a:spcBef>
                <a:spcPts val="1800"/>
              </a:spcBef>
              <a:spcAft>
                <a:spcPts val="0"/>
              </a:spcAft>
              <a:buSzPts val="2200"/>
              <a:buChar char="›"/>
              <a:defRPr>
                <a:solidFill>
                  <a:schemeClr val="dk2"/>
                </a:solidFill>
                <a:latin typeface="Libre Franklin"/>
                <a:ea typeface="Libre Franklin"/>
                <a:cs typeface="Libre Franklin"/>
                <a:sym typeface="Libre Franklin"/>
              </a:defRPr>
            </a:lvl5pPr>
            <a:lvl6pPr marL="2743200" lvl="5" indent="-314325" algn="l">
              <a:lnSpc>
                <a:spcPct val="90000"/>
              </a:lnSpc>
              <a:spcBef>
                <a:spcPts val="375"/>
              </a:spcBef>
              <a:spcAft>
                <a:spcPts val="0"/>
              </a:spcAft>
              <a:buClr>
                <a:schemeClr val="dk2"/>
              </a:buClr>
              <a:buSzPts val="1350"/>
              <a:buChar char="•"/>
              <a:defRPr>
                <a:solidFill>
                  <a:schemeClr val="dk2"/>
                </a:solidFill>
                <a:latin typeface="Libre Franklin"/>
                <a:ea typeface="Libre Franklin"/>
                <a:cs typeface="Libre Franklin"/>
                <a:sym typeface="Libre Franklin"/>
              </a:defRPr>
            </a:lvl6pPr>
            <a:lvl7pPr marL="3200400" lvl="6" indent="-314325" algn="l">
              <a:lnSpc>
                <a:spcPct val="90000"/>
              </a:lnSpc>
              <a:spcBef>
                <a:spcPts val="375"/>
              </a:spcBef>
              <a:spcAft>
                <a:spcPts val="0"/>
              </a:spcAft>
              <a:buClr>
                <a:schemeClr val="dk2"/>
              </a:buClr>
              <a:buSzPts val="1350"/>
              <a:buChar char="•"/>
              <a:defRPr>
                <a:solidFill>
                  <a:schemeClr val="dk2"/>
                </a:solidFill>
                <a:latin typeface="Libre Franklin"/>
                <a:ea typeface="Libre Franklin"/>
                <a:cs typeface="Libre Franklin"/>
                <a:sym typeface="Libre Franklin"/>
              </a:defRPr>
            </a:lvl7pPr>
            <a:lvl8pPr marL="3657600" lvl="7" indent="-314325" algn="l">
              <a:lnSpc>
                <a:spcPct val="90000"/>
              </a:lnSpc>
              <a:spcBef>
                <a:spcPts val="375"/>
              </a:spcBef>
              <a:spcAft>
                <a:spcPts val="0"/>
              </a:spcAft>
              <a:buClr>
                <a:schemeClr val="dk2"/>
              </a:buClr>
              <a:buSzPts val="1350"/>
              <a:buChar char="•"/>
              <a:defRPr>
                <a:solidFill>
                  <a:schemeClr val="dk2"/>
                </a:solidFill>
                <a:latin typeface="Libre Franklin"/>
                <a:ea typeface="Libre Franklin"/>
                <a:cs typeface="Libre Franklin"/>
                <a:sym typeface="Libre Franklin"/>
              </a:defRPr>
            </a:lvl8pPr>
            <a:lvl9pPr marL="4114800" lvl="8" indent="-314325" algn="l">
              <a:lnSpc>
                <a:spcPct val="90000"/>
              </a:lnSpc>
              <a:spcBef>
                <a:spcPts val="375"/>
              </a:spcBef>
              <a:spcAft>
                <a:spcPts val="0"/>
              </a:spcAft>
              <a:buClr>
                <a:schemeClr val="dk2"/>
              </a:buClr>
              <a:buSzPts val="1350"/>
              <a:buChar char="•"/>
              <a:defRPr>
                <a:solidFill>
                  <a:schemeClr val="dk2"/>
                </a:solidFill>
                <a:latin typeface="Libre Franklin"/>
                <a:ea typeface="Libre Franklin"/>
                <a:cs typeface="Libre Franklin"/>
                <a:sym typeface="Libre Franklin"/>
              </a:defRPr>
            </a:lvl9pPr>
          </a:lstStyle>
          <a:p>
            <a:endParaRPr/>
          </a:p>
        </p:txBody>
      </p:sp>
      <p:sp>
        <p:nvSpPr>
          <p:cNvPr id="53" name="Google Shape;53;p29"/>
          <p:cNvSpPr txBox="1">
            <a:spLocks noGrp="1"/>
          </p:cNvSpPr>
          <p:nvPr>
            <p:ph type="title"/>
          </p:nvPr>
        </p:nvSpPr>
        <p:spPr>
          <a:xfrm>
            <a:off x="426231" y="65597"/>
            <a:ext cx="11016200"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BFBFBF"/>
                </a:solidFill>
              </a:defRPr>
            </a:lvl1pPr>
            <a:lvl2pPr marL="0" lvl="1" indent="0" algn="r">
              <a:spcBef>
                <a:spcPts val="0"/>
              </a:spcBef>
              <a:buNone/>
              <a:defRPr>
                <a:solidFill>
                  <a:srgbClr val="BFBFBF"/>
                </a:solidFill>
              </a:defRPr>
            </a:lvl2pPr>
            <a:lvl3pPr marL="0" lvl="2" indent="0" algn="r">
              <a:spcBef>
                <a:spcPts val="0"/>
              </a:spcBef>
              <a:buNone/>
              <a:defRPr>
                <a:solidFill>
                  <a:srgbClr val="BFBFBF"/>
                </a:solidFill>
              </a:defRPr>
            </a:lvl3pPr>
            <a:lvl4pPr marL="0" lvl="3" indent="0" algn="r">
              <a:spcBef>
                <a:spcPts val="0"/>
              </a:spcBef>
              <a:buNone/>
              <a:defRPr>
                <a:solidFill>
                  <a:srgbClr val="BFBFBF"/>
                </a:solidFill>
              </a:defRPr>
            </a:lvl4pPr>
            <a:lvl5pPr marL="0" lvl="4" indent="0" algn="r">
              <a:spcBef>
                <a:spcPts val="0"/>
              </a:spcBef>
              <a:buNone/>
              <a:defRPr>
                <a:solidFill>
                  <a:srgbClr val="BFBFBF"/>
                </a:solidFill>
              </a:defRPr>
            </a:lvl5pPr>
            <a:lvl6pPr marL="0" lvl="5" indent="0" algn="r">
              <a:spcBef>
                <a:spcPts val="0"/>
              </a:spcBef>
              <a:buNone/>
              <a:defRPr>
                <a:solidFill>
                  <a:srgbClr val="BFBFBF"/>
                </a:solidFill>
              </a:defRPr>
            </a:lvl6pPr>
            <a:lvl7pPr marL="0" lvl="6" indent="0" algn="r">
              <a:spcBef>
                <a:spcPts val="0"/>
              </a:spcBef>
              <a:buNone/>
              <a:defRPr>
                <a:solidFill>
                  <a:srgbClr val="BFBFBF"/>
                </a:solidFill>
              </a:defRPr>
            </a:lvl7pPr>
            <a:lvl8pPr marL="0" lvl="7" indent="0" algn="r">
              <a:spcBef>
                <a:spcPts val="0"/>
              </a:spcBef>
              <a:buNone/>
              <a:defRPr>
                <a:solidFill>
                  <a:srgbClr val="BFBFBF"/>
                </a:solidFill>
              </a:defRPr>
            </a:lvl8pPr>
            <a:lvl9pPr marL="0" lvl="8" indent="0" algn="r">
              <a:spcBef>
                <a:spcPts val="0"/>
              </a:spcBef>
              <a:buNone/>
              <a:defRPr>
                <a:solidFill>
                  <a:srgbClr val="BFBFB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55"/>
        <p:cNvGrpSpPr/>
        <p:nvPr/>
      </p:nvGrpSpPr>
      <p:grpSpPr>
        <a:xfrm>
          <a:off x="0" y="0"/>
          <a:ext cx="0" cy="0"/>
          <a:chOff x="0" y="0"/>
          <a:chExt cx="0" cy="0"/>
        </a:xfrm>
      </p:grpSpPr>
      <p:sp>
        <p:nvSpPr>
          <p:cNvPr id="56" name="Google Shape;56;p30"/>
          <p:cNvSpPr/>
          <p:nvPr/>
        </p:nvSpPr>
        <p:spPr>
          <a:xfrm>
            <a:off x="0" y="5938670"/>
            <a:ext cx="12192000" cy="919331"/>
          </a:xfrm>
          <a:prstGeom prst="rect">
            <a:avLst/>
          </a:prstGeom>
          <a:solidFill>
            <a:srgbClr val="2C9E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grpSp>
        <p:nvGrpSpPr>
          <p:cNvPr id="57" name="Google Shape;57;p30"/>
          <p:cNvGrpSpPr/>
          <p:nvPr/>
        </p:nvGrpSpPr>
        <p:grpSpPr>
          <a:xfrm>
            <a:off x="0" y="1891"/>
            <a:ext cx="12192000" cy="6383743"/>
            <a:chOff x="1" y="-654979"/>
            <a:chExt cx="9144000" cy="7029646"/>
          </a:xfrm>
        </p:grpSpPr>
        <p:grpSp>
          <p:nvGrpSpPr>
            <p:cNvPr id="58" name="Google Shape;58;p30"/>
            <p:cNvGrpSpPr/>
            <p:nvPr/>
          </p:nvGrpSpPr>
          <p:grpSpPr>
            <a:xfrm>
              <a:off x="7514903" y="2194560"/>
              <a:ext cx="1376891" cy="1327213"/>
              <a:chOff x="7040708" y="1972456"/>
              <a:chExt cx="1490472" cy="1787106"/>
            </a:xfrm>
          </p:grpSpPr>
          <p:sp>
            <p:nvSpPr>
              <p:cNvPr id="59" name="Google Shape;59;p30"/>
              <p:cNvSpPr txBox="1"/>
              <p:nvPr/>
            </p:nvSpPr>
            <p:spPr>
              <a:xfrm>
                <a:off x="7785918" y="2666546"/>
                <a:ext cx="53" cy="398931"/>
              </a:xfrm>
              <a:prstGeom prst="rect">
                <a:avLst/>
              </a:prstGeom>
              <a:noFill/>
              <a:ln>
                <a:noFill/>
              </a:ln>
            </p:spPr>
            <p:txBody>
              <a:bodyPr spcFirstLastPara="1" wrap="square" lIns="0" tIns="0" rIns="0" bIns="0" anchor="ctr" anchorCtr="1">
                <a:spAutoFit/>
              </a:bodyPr>
              <a:lstStyle/>
              <a:p>
                <a:pPr marL="0" marR="0" lvl="0" indent="0" algn="ctr" rtl="0">
                  <a:lnSpc>
                    <a:spcPct val="150000"/>
                  </a:lnSpc>
                  <a:spcBef>
                    <a:spcPts val="0"/>
                  </a:spcBef>
                  <a:spcAft>
                    <a:spcPts val="0"/>
                  </a:spcAft>
                  <a:buNone/>
                </a:pPr>
                <a:endParaRPr sz="1300">
                  <a:solidFill>
                    <a:srgbClr val="FFFFFF"/>
                  </a:solidFill>
                  <a:latin typeface="Calibri"/>
                  <a:ea typeface="Calibri"/>
                  <a:cs typeface="Calibri"/>
                  <a:sym typeface="Calibri"/>
                </a:endParaRPr>
              </a:p>
            </p:txBody>
          </p:sp>
          <p:cxnSp>
            <p:nvCxnSpPr>
              <p:cNvPr id="60" name="Google Shape;60;p30"/>
              <p:cNvCxnSpPr/>
              <p:nvPr/>
            </p:nvCxnSpPr>
            <p:spPr>
              <a:xfrm>
                <a:off x="7040708" y="1972456"/>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cxnSp>
            <p:nvCxnSpPr>
              <p:cNvPr id="61" name="Google Shape;61;p30"/>
              <p:cNvCxnSpPr/>
              <p:nvPr/>
            </p:nvCxnSpPr>
            <p:spPr>
              <a:xfrm>
                <a:off x="7040708" y="3759562"/>
                <a:ext cx="1490472" cy="0"/>
              </a:xfrm>
              <a:prstGeom prst="straightConnector1">
                <a:avLst/>
              </a:prstGeom>
              <a:noFill/>
              <a:ln w="9525" cap="flat" cmpd="sng">
                <a:solidFill>
                  <a:schemeClr val="lt1">
                    <a:alpha val="69803"/>
                  </a:schemeClr>
                </a:solidFill>
                <a:prstDash val="solid"/>
                <a:miter lim="800000"/>
                <a:headEnd type="none" w="sm" len="sm"/>
                <a:tailEnd type="none" w="sm" len="sm"/>
              </a:ln>
            </p:spPr>
          </p:cxnSp>
        </p:grpSp>
        <p:sp>
          <p:nvSpPr>
            <p:cNvPr id="62" name="Google Shape;62;p30"/>
            <p:cNvSpPr txBox="1"/>
            <p:nvPr/>
          </p:nvSpPr>
          <p:spPr>
            <a:xfrm>
              <a:off x="320937" y="6188263"/>
              <a:ext cx="49" cy="18640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100"/>
                <a:buFont typeface="Arial"/>
                <a:buNone/>
              </a:pPr>
              <a:endParaRPr sz="1100" b="0" i="0">
                <a:solidFill>
                  <a:srgbClr val="FFFFFF"/>
                </a:solidFill>
                <a:latin typeface="Calibri"/>
                <a:ea typeface="Calibri"/>
                <a:cs typeface="Calibri"/>
                <a:sym typeface="Calibri"/>
              </a:endParaRPr>
            </a:p>
          </p:txBody>
        </p:sp>
        <p:sp>
          <p:nvSpPr>
            <p:cNvPr id="63" name="Google Shape;63;p30"/>
            <p:cNvSpPr/>
            <p:nvPr/>
          </p:nvSpPr>
          <p:spPr>
            <a:xfrm>
              <a:off x="1" y="-654979"/>
              <a:ext cx="9144000" cy="6530888"/>
            </a:xfrm>
            <a:prstGeom prst="rect">
              <a:avLst/>
            </a:prstGeom>
            <a:solidFill>
              <a:srgbClr val="005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ill Sans"/>
                <a:ea typeface="Gill Sans"/>
                <a:cs typeface="Gill Sans"/>
                <a:sym typeface="Gill Sans"/>
              </a:endParaRPr>
            </a:p>
          </p:txBody>
        </p:sp>
      </p:grpSp>
      <p:sp>
        <p:nvSpPr>
          <p:cNvPr id="64" name="Google Shape;64;p30"/>
          <p:cNvSpPr txBox="1">
            <a:spLocks noGrp="1"/>
          </p:cNvSpPr>
          <p:nvPr>
            <p:ph type="title"/>
          </p:nvPr>
        </p:nvSpPr>
        <p:spPr>
          <a:xfrm>
            <a:off x="1674666" y="524911"/>
            <a:ext cx="8842671" cy="2530079"/>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4200"/>
              <a:buFont typeface="Libre Franklin Medium"/>
              <a:buNone/>
              <a:defRPr sz="4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0"/>
          <p:cNvSpPr txBox="1">
            <a:spLocks noGrp="1"/>
          </p:cNvSpPr>
          <p:nvPr>
            <p:ph type="body" idx="1"/>
          </p:nvPr>
        </p:nvSpPr>
        <p:spPr>
          <a:xfrm>
            <a:off x="1674666" y="3082422"/>
            <a:ext cx="8842671" cy="1499616"/>
          </a:xfrm>
          <a:prstGeom prst="rect">
            <a:avLst/>
          </a:prstGeom>
          <a:noFill/>
          <a:ln>
            <a:noFill/>
          </a:ln>
        </p:spPr>
        <p:txBody>
          <a:bodyPr spcFirstLastPara="1" wrap="square" lIns="0" tIns="0" rIns="0" bIns="0" anchor="t" anchorCtr="0">
            <a:normAutofit/>
          </a:bodyPr>
          <a:lstStyle>
            <a:lvl1pPr marL="457200" lvl="0" indent="-228600" algn="ctr">
              <a:lnSpc>
                <a:spcPct val="125000"/>
              </a:lnSpc>
              <a:spcBef>
                <a:spcPts val="0"/>
              </a:spcBef>
              <a:spcAft>
                <a:spcPts val="0"/>
              </a:spcAft>
              <a:buSzPts val="2200"/>
              <a:buNone/>
              <a:defRPr sz="2200">
                <a:solidFill>
                  <a:schemeClr val="lt1"/>
                </a:solidFill>
              </a:defRPr>
            </a:lvl1pPr>
            <a:lvl2pPr marL="914400" lvl="1" indent="-228600" algn="l">
              <a:lnSpc>
                <a:spcPct val="125000"/>
              </a:lnSpc>
              <a:spcBef>
                <a:spcPts val="0"/>
              </a:spcBef>
              <a:spcAft>
                <a:spcPts val="0"/>
              </a:spcAft>
              <a:buSzPts val="2200"/>
              <a:buNone/>
              <a:defRPr>
                <a:solidFill>
                  <a:schemeClr val="lt1"/>
                </a:solidFill>
              </a:defRPr>
            </a:lvl2pPr>
            <a:lvl3pPr marL="1371600" lvl="2" indent="-228600" algn="l">
              <a:lnSpc>
                <a:spcPct val="125000"/>
              </a:lnSpc>
              <a:spcBef>
                <a:spcPts val="0"/>
              </a:spcBef>
              <a:spcAft>
                <a:spcPts val="0"/>
              </a:spcAft>
              <a:buSzPts val="2200"/>
              <a:buNone/>
              <a:defRPr>
                <a:solidFill>
                  <a:schemeClr val="lt1"/>
                </a:solidFill>
              </a:defRPr>
            </a:lvl3pPr>
            <a:lvl4pPr marL="1828800" lvl="3" indent="-228600" algn="l">
              <a:lnSpc>
                <a:spcPct val="125000"/>
              </a:lnSpc>
              <a:spcBef>
                <a:spcPts val="0"/>
              </a:spcBef>
              <a:spcAft>
                <a:spcPts val="0"/>
              </a:spcAft>
              <a:buSzPts val="2420"/>
              <a:buNone/>
              <a:defRPr>
                <a:solidFill>
                  <a:schemeClr val="lt1"/>
                </a:solidFill>
              </a:defRPr>
            </a:lvl4pPr>
            <a:lvl5pPr marL="2286000" lvl="4" indent="-228600" algn="l">
              <a:lnSpc>
                <a:spcPct val="125000"/>
              </a:lnSpc>
              <a:spcBef>
                <a:spcPts val="0"/>
              </a:spcBef>
              <a:spcAft>
                <a:spcPts val="0"/>
              </a:spcAft>
              <a:buSzPts val="2200"/>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0"/>
          <p:cNvSpPr/>
          <p:nvPr/>
        </p:nvSpPr>
        <p:spPr>
          <a:xfrm>
            <a:off x="0" y="5887976"/>
            <a:ext cx="12192000" cy="45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Libre Franklin"/>
              <a:ea typeface="Libre Franklin"/>
              <a:cs typeface="Libre Franklin"/>
              <a:sym typeface="Libre Franklin"/>
            </a:endParaRPr>
          </a:p>
        </p:txBody>
      </p:sp>
      <p:pic>
        <p:nvPicPr>
          <p:cNvPr id="67" name="Google Shape;67;p30" descr="A picture containing drawing&#10;&#10;Description automatically generated"/>
          <p:cNvPicPr preferRelativeResize="0"/>
          <p:nvPr/>
        </p:nvPicPr>
        <p:blipFill rotWithShape="1">
          <a:blip r:embed="rId2">
            <a:alphaModFix/>
          </a:blip>
          <a:srcRect/>
          <a:stretch/>
        </p:blipFill>
        <p:spPr>
          <a:xfrm>
            <a:off x="457201" y="6235407"/>
            <a:ext cx="382005" cy="3004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68"/>
        <p:cNvGrpSpPr/>
        <p:nvPr/>
      </p:nvGrpSpPr>
      <p:grpSpPr>
        <a:xfrm>
          <a:off x="0" y="0"/>
          <a:ext cx="0" cy="0"/>
          <a:chOff x="0" y="0"/>
          <a:chExt cx="0" cy="0"/>
        </a:xfrm>
      </p:grpSpPr>
      <p:sp>
        <p:nvSpPr>
          <p:cNvPr id="69" name="Google Shape;69;p31"/>
          <p:cNvSpPr txBox="1">
            <a:spLocks noGrp="1"/>
          </p:cNvSpPr>
          <p:nvPr>
            <p:ph type="body" idx="1"/>
          </p:nvPr>
        </p:nvSpPr>
        <p:spPr>
          <a:xfrm>
            <a:off x="457199" y="980024"/>
            <a:ext cx="11338560" cy="5192175"/>
          </a:xfrm>
          <a:prstGeom prst="rect">
            <a:avLst/>
          </a:prstGeom>
          <a:noFill/>
          <a:ln>
            <a:noFill/>
          </a:ln>
        </p:spPr>
        <p:txBody>
          <a:bodyPr spcFirstLastPara="1" wrap="square" lIns="0" tIns="0" rIns="0" bIns="0" anchor="t" anchorCtr="0">
            <a:normAutofit/>
          </a:bodyPr>
          <a:lstStyle>
            <a:lvl1pPr marL="457200" lvl="0" indent="-368300" algn="l">
              <a:lnSpc>
                <a:spcPct val="100000"/>
              </a:lnSpc>
              <a:spcBef>
                <a:spcPts val="3000"/>
              </a:spcBef>
              <a:spcAft>
                <a:spcPts val="0"/>
              </a:spcAft>
              <a:buClr>
                <a:schemeClr val="dk1"/>
              </a:buClr>
              <a:buSzPts val="2200"/>
              <a:buFont typeface="Libre Franklin Medium"/>
              <a:buAutoNum type="arabicPeriod"/>
              <a:defRPr sz="2200"/>
            </a:lvl1pPr>
            <a:lvl2pPr marL="914400" lvl="1" indent="-368300" algn="l">
              <a:lnSpc>
                <a:spcPct val="100000"/>
              </a:lnSpc>
              <a:spcBef>
                <a:spcPts val="1200"/>
              </a:spcBef>
              <a:spcAft>
                <a:spcPts val="0"/>
              </a:spcAft>
              <a:buClr>
                <a:schemeClr val="dk1"/>
              </a:buClr>
              <a:buSzPts val="2200"/>
              <a:buFont typeface="Libre Franklin Medium"/>
              <a:buAutoNum type="alphaLcPeriod"/>
              <a:defRPr sz="2200"/>
            </a:lvl2pPr>
            <a:lvl3pPr marL="1371600" lvl="2" indent="-368300" algn="l">
              <a:lnSpc>
                <a:spcPct val="100000"/>
              </a:lnSpc>
              <a:spcBef>
                <a:spcPts val="1200"/>
              </a:spcBef>
              <a:spcAft>
                <a:spcPts val="0"/>
              </a:spcAft>
              <a:buClr>
                <a:schemeClr val="dk1"/>
              </a:buClr>
              <a:buSzPts val="2200"/>
              <a:buFont typeface="Libre Franklin Medium"/>
              <a:buAutoNum type="romanLcPeriod"/>
              <a:defRPr sz="2200"/>
            </a:lvl3pPr>
            <a:lvl4pPr marL="1828800" lvl="3" indent="-368300" algn="l">
              <a:lnSpc>
                <a:spcPct val="100000"/>
              </a:lnSpc>
              <a:spcBef>
                <a:spcPts val="1200"/>
              </a:spcBef>
              <a:spcAft>
                <a:spcPts val="0"/>
              </a:spcAft>
              <a:buClr>
                <a:schemeClr val="dk1"/>
              </a:buClr>
              <a:buSzPts val="2200"/>
              <a:buFont typeface="Libre Franklin Medium"/>
              <a:buAutoNum type="arabicParenR"/>
              <a:defRPr sz="2200"/>
            </a:lvl4pPr>
            <a:lvl5pPr marL="2286000" lvl="4" indent="-368300" algn="l">
              <a:lnSpc>
                <a:spcPct val="100000"/>
              </a:lnSpc>
              <a:spcBef>
                <a:spcPts val="1200"/>
              </a:spcBef>
              <a:spcAft>
                <a:spcPts val="0"/>
              </a:spcAft>
              <a:buClr>
                <a:schemeClr val="dk1"/>
              </a:buClr>
              <a:buSzPts val="2200"/>
              <a:buFont typeface="Libre Franklin Medium"/>
              <a:buAutoNum type="alphaLcParenR"/>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31"/>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lt1"/>
                </a:solidFill>
                <a:latin typeface="Libre Franklin Medium"/>
                <a:ea typeface="Libre Franklin Medium"/>
                <a:cs typeface="Libre Franklin Medium"/>
                <a:sym typeface="Libre Franklin Medium"/>
              </a:defRPr>
            </a:lvl1pPr>
            <a:lvl2pPr marL="0" lvl="1" indent="0" algn="r">
              <a:spcBef>
                <a:spcPts val="0"/>
              </a:spcBef>
              <a:buNone/>
              <a:defRPr sz="1000">
                <a:solidFill>
                  <a:schemeClr val="lt1"/>
                </a:solidFill>
                <a:latin typeface="Libre Franklin Medium"/>
                <a:ea typeface="Libre Franklin Medium"/>
                <a:cs typeface="Libre Franklin Medium"/>
                <a:sym typeface="Libre Franklin Medium"/>
              </a:defRPr>
            </a:lvl2pPr>
            <a:lvl3pPr marL="0" lvl="2" indent="0" algn="r">
              <a:spcBef>
                <a:spcPts val="0"/>
              </a:spcBef>
              <a:buNone/>
              <a:defRPr sz="1000">
                <a:solidFill>
                  <a:schemeClr val="lt1"/>
                </a:solidFill>
                <a:latin typeface="Libre Franklin Medium"/>
                <a:ea typeface="Libre Franklin Medium"/>
                <a:cs typeface="Libre Franklin Medium"/>
                <a:sym typeface="Libre Franklin Medium"/>
              </a:defRPr>
            </a:lvl3pPr>
            <a:lvl4pPr marL="0" lvl="3" indent="0" algn="r">
              <a:spcBef>
                <a:spcPts val="0"/>
              </a:spcBef>
              <a:buNone/>
              <a:defRPr sz="1000">
                <a:solidFill>
                  <a:schemeClr val="lt1"/>
                </a:solidFill>
                <a:latin typeface="Libre Franklin Medium"/>
                <a:ea typeface="Libre Franklin Medium"/>
                <a:cs typeface="Libre Franklin Medium"/>
                <a:sym typeface="Libre Franklin Medium"/>
              </a:defRPr>
            </a:lvl4pPr>
            <a:lvl5pPr marL="0" lvl="4" indent="0" algn="r">
              <a:spcBef>
                <a:spcPts val="0"/>
              </a:spcBef>
              <a:buNone/>
              <a:defRPr sz="1000">
                <a:solidFill>
                  <a:schemeClr val="lt1"/>
                </a:solidFill>
                <a:latin typeface="Libre Franklin Medium"/>
                <a:ea typeface="Libre Franklin Medium"/>
                <a:cs typeface="Libre Franklin Medium"/>
                <a:sym typeface="Libre Franklin Medium"/>
              </a:defRPr>
            </a:lvl5pPr>
            <a:lvl6pPr marL="0" lvl="5" indent="0" algn="r">
              <a:spcBef>
                <a:spcPts val="0"/>
              </a:spcBef>
              <a:buNone/>
              <a:defRPr sz="1000">
                <a:solidFill>
                  <a:schemeClr val="lt1"/>
                </a:solidFill>
                <a:latin typeface="Libre Franklin Medium"/>
                <a:ea typeface="Libre Franklin Medium"/>
                <a:cs typeface="Libre Franklin Medium"/>
                <a:sym typeface="Libre Franklin Medium"/>
              </a:defRPr>
            </a:lvl6pPr>
            <a:lvl7pPr marL="0" lvl="6" indent="0" algn="r">
              <a:spcBef>
                <a:spcPts val="0"/>
              </a:spcBef>
              <a:buNone/>
              <a:defRPr sz="1000">
                <a:solidFill>
                  <a:schemeClr val="lt1"/>
                </a:solidFill>
                <a:latin typeface="Libre Franklin Medium"/>
                <a:ea typeface="Libre Franklin Medium"/>
                <a:cs typeface="Libre Franklin Medium"/>
                <a:sym typeface="Libre Franklin Medium"/>
              </a:defRPr>
            </a:lvl7pPr>
            <a:lvl8pPr marL="0" lvl="7" indent="0" algn="r">
              <a:spcBef>
                <a:spcPts val="0"/>
              </a:spcBef>
              <a:buNone/>
              <a:defRPr sz="1000">
                <a:solidFill>
                  <a:schemeClr val="lt1"/>
                </a:solidFill>
                <a:latin typeface="Libre Franklin Medium"/>
                <a:ea typeface="Libre Franklin Medium"/>
                <a:cs typeface="Libre Franklin Medium"/>
                <a:sym typeface="Libre Franklin Medium"/>
              </a:defRPr>
            </a:lvl8pPr>
            <a:lvl9pPr marL="0" lvl="8" indent="0" algn="r">
              <a:spcBef>
                <a:spcPts val="0"/>
              </a:spcBef>
              <a:buNone/>
              <a:defRPr sz="1000">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31"/>
          <p:cNvSpPr txBox="1">
            <a:spLocks noGrp="1"/>
          </p:cNvSpPr>
          <p:nvPr>
            <p:ph type="title"/>
          </p:nvPr>
        </p:nvSpPr>
        <p:spPr>
          <a:xfrm>
            <a:off x="426231" y="65597"/>
            <a:ext cx="11369528"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rst Level No Bullet, Text Heavy">
  <p:cSld name="First Level No Bullet, Text Heavy">
    <p:spTree>
      <p:nvGrpSpPr>
        <p:cNvPr id="1" name="Shape 72"/>
        <p:cNvGrpSpPr/>
        <p:nvPr/>
      </p:nvGrpSpPr>
      <p:grpSpPr>
        <a:xfrm>
          <a:off x="0" y="0"/>
          <a:ext cx="0" cy="0"/>
          <a:chOff x="0" y="0"/>
          <a:chExt cx="0" cy="0"/>
        </a:xfrm>
      </p:grpSpPr>
      <p:sp>
        <p:nvSpPr>
          <p:cNvPr id="73" name="Google Shape;73;p32"/>
          <p:cNvSpPr txBox="1">
            <a:spLocks noGrp="1"/>
          </p:cNvSpPr>
          <p:nvPr>
            <p:ph type="body" idx="1"/>
          </p:nvPr>
        </p:nvSpPr>
        <p:spPr>
          <a:xfrm>
            <a:off x="457200" y="980023"/>
            <a:ext cx="11338560" cy="5009297"/>
          </a:xfrm>
          <a:prstGeom prst="rect">
            <a:avLst/>
          </a:prstGeom>
          <a:noFill/>
          <a:ln>
            <a:noFill/>
          </a:ln>
        </p:spPr>
        <p:txBody>
          <a:bodyPr spcFirstLastPara="1" wrap="square" lIns="0" tIns="0" rIns="0" bIns="0" anchor="t" anchorCtr="0">
            <a:normAutofit/>
          </a:bodyPr>
          <a:lstStyle>
            <a:lvl1pPr marL="457200" marR="0" lvl="0" indent="-228600" algn="l">
              <a:lnSpc>
                <a:spcPct val="105000"/>
              </a:lnSpc>
              <a:spcBef>
                <a:spcPts val="600"/>
              </a:spcBef>
              <a:spcAft>
                <a:spcPts val="0"/>
              </a:spcAft>
              <a:buClr>
                <a:schemeClr val="dk1"/>
              </a:buClr>
              <a:buSzPts val="1800"/>
              <a:buFont typeface="Arial"/>
              <a:buNone/>
              <a:defRPr sz="1800"/>
            </a:lvl1pPr>
            <a:lvl2pPr marL="914400" lvl="1" indent="-342900" algn="l">
              <a:lnSpc>
                <a:spcPct val="105000"/>
              </a:lnSpc>
              <a:spcBef>
                <a:spcPts val="600"/>
              </a:spcBef>
              <a:spcAft>
                <a:spcPts val="0"/>
              </a:spcAft>
              <a:buSzPts val="1800"/>
              <a:buFont typeface="Arial"/>
              <a:buChar char="•"/>
              <a:defRPr sz="1800"/>
            </a:lvl2pPr>
            <a:lvl3pPr marL="1371600" lvl="2" indent="-342900" algn="l">
              <a:lnSpc>
                <a:spcPct val="105000"/>
              </a:lnSpc>
              <a:spcBef>
                <a:spcPts val="600"/>
              </a:spcBef>
              <a:spcAft>
                <a:spcPts val="0"/>
              </a:spcAft>
              <a:buSzPts val="1800"/>
              <a:buFont typeface="Calibri"/>
              <a:buChar char="–"/>
              <a:defRPr sz="1800"/>
            </a:lvl3pPr>
            <a:lvl4pPr marL="1828800" lvl="3" indent="-354330" algn="l">
              <a:lnSpc>
                <a:spcPct val="105000"/>
              </a:lnSpc>
              <a:spcBef>
                <a:spcPts val="600"/>
              </a:spcBef>
              <a:spcAft>
                <a:spcPts val="0"/>
              </a:spcAft>
              <a:buSzPts val="1980"/>
              <a:buFont typeface="Calibri"/>
              <a:buChar char="»"/>
              <a:defRPr sz="1800"/>
            </a:lvl4pPr>
            <a:lvl5pPr marL="2286000" lvl="4" indent="-354329" algn="l">
              <a:lnSpc>
                <a:spcPct val="105000"/>
              </a:lnSpc>
              <a:spcBef>
                <a:spcPts val="600"/>
              </a:spcBef>
              <a:spcAft>
                <a:spcPts val="0"/>
              </a:spcAft>
              <a:buSzPts val="1980"/>
              <a:buFont typeface="Calibri"/>
              <a:buChar char="◦"/>
              <a:defRPr sz="1800"/>
            </a:lvl5pPr>
            <a:lvl6pPr marL="2743200" lvl="5" indent="-342900" algn="l">
              <a:lnSpc>
                <a:spcPct val="105000"/>
              </a:lnSpc>
              <a:spcBef>
                <a:spcPts val="600"/>
              </a:spcBef>
              <a:spcAft>
                <a:spcPts val="0"/>
              </a:spcAft>
              <a:buClr>
                <a:schemeClr val="dk1"/>
              </a:buClr>
              <a:buSzPts val="1800"/>
              <a:buFont typeface="Calibri"/>
              <a:buChar char="›"/>
              <a:defRPr sz="1800"/>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32"/>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32"/>
          <p:cNvSpPr txBox="1">
            <a:spLocks noGrp="1"/>
          </p:cNvSpPr>
          <p:nvPr>
            <p:ph type="body" idx="2"/>
          </p:nvPr>
        </p:nvSpPr>
        <p:spPr>
          <a:xfrm>
            <a:off x="457200" y="6046173"/>
            <a:ext cx="11338560" cy="153888"/>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600"/>
              </a:spcBef>
              <a:spcAft>
                <a:spcPts val="0"/>
              </a:spcAft>
              <a:buSzPts val="1000"/>
              <a:buNone/>
              <a:defRPr sz="1000"/>
            </a:lvl1pPr>
            <a:lvl2pPr marL="914400" lvl="1" indent="-228600" algn="l">
              <a:lnSpc>
                <a:spcPct val="100000"/>
              </a:lnSpc>
              <a:spcBef>
                <a:spcPts val="600"/>
              </a:spcBef>
              <a:spcAft>
                <a:spcPts val="0"/>
              </a:spcAft>
              <a:buSzPts val="1000"/>
              <a:buNone/>
              <a:defRPr sz="10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1100"/>
              <a:buNone/>
              <a:defRPr sz="1000"/>
            </a:lvl4pPr>
            <a:lvl5pPr marL="2286000" lvl="4" indent="-228600" algn="l">
              <a:lnSpc>
                <a:spcPct val="100000"/>
              </a:lnSpc>
              <a:spcBef>
                <a:spcPts val="60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32"/>
          <p:cNvSpPr txBox="1">
            <a:spLocks noGrp="1"/>
          </p:cNvSpPr>
          <p:nvPr>
            <p:ph type="title"/>
          </p:nvPr>
        </p:nvSpPr>
        <p:spPr>
          <a:xfrm>
            <a:off x="426230" y="65597"/>
            <a:ext cx="11369529"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7"/>
        <p:cNvGrpSpPr/>
        <p:nvPr/>
      </p:nvGrpSpPr>
      <p:grpSpPr>
        <a:xfrm>
          <a:off x="0" y="0"/>
          <a:ext cx="0" cy="0"/>
          <a:chOff x="0" y="0"/>
          <a:chExt cx="0" cy="0"/>
        </a:xfrm>
      </p:grpSpPr>
      <p:sp>
        <p:nvSpPr>
          <p:cNvPr id="78" name="Google Shape;78;p33"/>
          <p:cNvSpPr txBox="1">
            <a:spLocks noGrp="1"/>
          </p:cNvSpPr>
          <p:nvPr>
            <p:ph type="body" idx="1"/>
          </p:nvPr>
        </p:nvSpPr>
        <p:spPr>
          <a:xfrm>
            <a:off x="457200" y="980023"/>
            <a:ext cx="11338560" cy="5009297"/>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800"/>
              </a:spcBef>
              <a:spcAft>
                <a:spcPts val="0"/>
              </a:spcAft>
              <a:buSzPts val="1800"/>
              <a:buChar char="•"/>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54330" algn="l">
              <a:lnSpc>
                <a:spcPct val="125000"/>
              </a:lnSpc>
              <a:spcBef>
                <a:spcPts val="1800"/>
              </a:spcBef>
              <a:spcAft>
                <a:spcPts val="0"/>
              </a:spcAft>
              <a:buSzPts val="198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33"/>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33"/>
          <p:cNvSpPr txBox="1">
            <a:spLocks noGrp="1"/>
          </p:cNvSpPr>
          <p:nvPr>
            <p:ph type="body" idx="2"/>
          </p:nvPr>
        </p:nvSpPr>
        <p:spPr>
          <a:xfrm>
            <a:off x="457200" y="6046173"/>
            <a:ext cx="11338560" cy="153888"/>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600"/>
              </a:spcBef>
              <a:spcAft>
                <a:spcPts val="0"/>
              </a:spcAft>
              <a:buSzPts val="1000"/>
              <a:buNone/>
              <a:defRPr sz="1000"/>
            </a:lvl1pPr>
            <a:lvl2pPr marL="914400" lvl="1" indent="-228600" algn="l">
              <a:lnSpc>
                <a:spcPct val="100000"/>
              </a:lnSpc>
              <a:spcBef>
                <a:spcPts val="600"/>
              </a:spcBef>
              <a:spcAft>
                <a:spcPts val="0"/>
              </a:spcAft>
              <a:buSzPts val="1000"/>
              <a:buNone/>
              <a:defRPr sz="10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1100"/>
              <a:buNone/>
              <a:defRPr sz="1000"/>
            </a:lvl4pPr>
            <a:lvl5pPr marL="2286000" lvl="4" indent="-228600" algn="l">
              <a:lnSpc>
                <a:spcPct val="100000"/>
              </a:lnSpc>
              <a:spcBef>
                <a:spcPts val="60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3"/>
          <p:cNvSpPr txBox="1">
            <a:spLocks noGrp="1"/>
          </p:cNvSpPr>
          <p:nvPr>
            <p:ph type="title"/>
          </p:nvPr>
        </p:nvSpPr>
        <p:spPr>
          <a:xfrm>
            <a:off x="426230" y="65597"/>
            <a:ext cx="11369529" cy="51801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4"/>
          <p:cNvGrpSpPr/>
          <p:nvPr/>
        </p:nvGrpSpPr>
        <p:grpSpPr>
          <a:xfrm>
            <a:off x="0" y="-6495"/>
            <a:ext cx="12192000" cy="709619"/>
            <a:chOff x="0" y="-6495"/>
            <a:chExt cx="9144000" cy="709619"/>
          </a:xfrm>
        </p:grpSpPr>
        <p:sp>
          <p:nvSpPr>
            <p:cNvPr id="11" name="Google Shape;11;p24"/>
            <p:cNvSpPr/>
            <p:nvPr/>
          </p:nvSpPr>
          <p:spPr>
            <a:xfrm>
              <a:off x="0" y="-6495"/>
              <a:ext cx="9144000" cy="6879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4"/>
            <p:cNvSpPr/>
            <p:nvPr/>
          </p:nvSpPr>
          <p:spPr>
            <a:xfrm>
              <a:off x="0" y="657405"/>
              <a:ext cx="9143266" cy="45719"/>
            </a:xfrm>
            <a:prstGeom prst="rect">
              <a:avLst/>
            </a:prstGeom>
            <a:solidFill>
              <a:srgbClr val="35A0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Libre Franklin"/>
                <a:ea typeface="Libre Franklin"/>
                <a:cs typeface="Libre Franklin"/>
                <a:sym typeface="Libre Franklin"/>
              </a:endParaRPr>
            </a:p>
          </p:txBody>
        </p:sp>
      </p:grpSp>
      <p:grpSp>
        <p:nvGrpSpPr>
          <p:cNvPr id="13" name="Google Shape;13;p24"/>
          <p:cNvGrpSpPr/>
          <p:nvPr/>
        </p:nvGrpSpPr>
        <p:grpSpPr>
          <a:xfrm>
            <a:off x="0" y="6220502"/>
            <a:ext cx="12192000" cy="637498"/>
            <a:chOff x="0" y="6220502"/>
            <a:chExt cx="12192000" cy="637498"/>
          </a:xfrm>
        </p:grpSpPr>
        <p:sp>
          <p:nvSpPr>
            <p:cNvPr id="14" name="Google Shape;14;p24"/>
            <p:cNvSpPr/>
            <p:nvPr/>
          </p:nvSpPr>
          <p:spPr>
            <a:xfrm>
              <a:off x="0" y="6220502"/>
              <a:ext cx="12192000" cy="130601"/>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Libre Franklin"/>
                <a:ea typeface="Libre Franklin"/>
                <a:cs typeface="Libre Franklin"/>
                <a:sym typeface="Libre Franklin"/>
              </a:endParaRPr>
            </a:p>
          </p:txBody>
        </p:sp>
        <p:sp>
          <p:nvSpPr>
            <p:cNvPr id="15" name="Google Shape;15;p24"/>
            <p:cNvSpPr/>
            <p:nvPr/>
          </p:nvSpPr>
          <p:spPr>
            <a:xfrm>
              <a:off x="0" y="6275394"/>
              <a:ext cx="12192000" cy="58260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Libre Franklin"/>
                <a:ea typeface="Libre Franklin"/>
                <a:cs typeface="Libre Franklin"/>
                <a:sym typeface="Libre Franklin"/>
              </a:endParaRPr>
            </a:p>
          </p:txBody>
        </p:sp>
      </p:grpSp>
      <p:sp>
        <p:nvSpPr>
          <p:cNvPr id="16" name="Google Shape;16;p24"/>
          <p:cNvSpPr txBox="1">
            <a:spLocks noGrp="1"/>
          </p:cNvSpPr>
          <p:nvPr>
            <p:ph type="body" idx="1"/>
          </p:nvPr>
        </p:nvSpPr>
        <p:spPr>
          <a:xfrm>
            <a:off x="457201" y="980025"/>
            <a:ext cx="10985231" cy="5192175"/>
          </a:xfrm>
          <a:prstGeom prst="rect">
            <a:avLst/>
          </a:prstGeom>
          <a:noFill/>
          <a:ln>
            <a:noFill/>
          </a:ln>
        </p:spPr>
        <p:txBody>
          <a:bodyPr spcFirstLastPara="1" wrap="square" lIns="0" tIns="0" rIns="0" bIns="0" anchor="t" anchorCtr="0">
            <a:normAutofit/>
          </a:bodyPr>
          <a:lstStyle>
            <a:lvl1pPr marL="457200" marR="0" lvl="0" indent="-368300" algn="l" rtl="0">
              <a:lnSpc>
                <a:spcPct val="125000"/>
              </a:lnSpc>
              <a:spcBef>
                <a:spcPts val="1800"/>
              </a:spcBef>
              <a:spcAft>
                <a:spcPts val="0"/>
              </a:spcAft>
              <a:buClr>
                <a:schemeClr val="dk1"/>
              </a:buClr>
              <a:buSzPts val="2200"/>
              <a:buFont typeface="Times New Roman"/>
              <a:buChar char="•"/>
              <a:defRPr sz="2200" b="0" i="0" u="none" strike="noStrike" cap="none">
                <a:solidFill>
                  <a:schemeClr val="dk1"/>
                </a:solidFill>
                <a:latin typeface="Libre Franklin"/>
                <a:ea typeface="Libre Franklin"/>
                <a:cs typeface="Libre Franklin"/>
                <a:sym typeface="Libre Franklin"/>
              </a:defRPr>
            </a:lvl1pPr>
            <a:lvl2pPr marL="914400" marR="0" lvl="1" indent="-368300" algn="l" rtl="0">
              <a:lnSpc>
                <a:spcPct val="125000"/>
              </a:lnSpc>
              <a:spcBef>
                <a:spcPts val="1800"/>
              </a:spcBef>
              <a:spcAft>
                <a:spcPts val="0"/>
              </a:spcAft>
              <a:buClr>
                <a:schemeClr val="dk1"/>
              </a:buClr>
              <a:buSzPts val="2200"/>
              <a:buFont typeface="Calibri"/>
              <a:buChar char="–"/>
              <a:defRPr sz="2200" b="0" i="0" u="none" strike="noStrike" cap="none">
                <a:solidFill>
                  <a:schemeClr val="dk1"/>
                </a:solidFill>
                <a:latin typeface="Libre Franklin"/>
                <a:ea typeface="Libre Franklin"/>
                <a:cs typeface="Libre Franklin"/>
                <a:sym typeface="Libre Franklin"/>
              </a:defRPr>
            </a:lvl2pPr>
            <a:lvl3pPr marL="1371600" marR="0" lvl="2" indent="-368300" algn="l" rtl="0">
              <a:lnSpc>
                <a:spcPct val="125000"/>
              </a:lnSpc>
              <a:spcBef>
                <a:spcPts val="1800"/>
              </a:spcBef>
              <a:spcAft>
                <a:spcPts val="0"/>
              </a:spcAft>
              <a:buClr>
                <a:schemeClr val="dk1"/>
              </a:buClr>
              <a:buSzPts val="2200"/>
              <a:buFont typeface="Calibri"/>
              <a:buChar char="»"/>
              <a:defRPr sz="2200" b="0" i="0" u="none" strike="noStrike" cap="none">
                <a:solidFill>
                  <a:schemeClr val="dk1"/>
                </a:solidFill>
                <a:latin typeface="Libre Franklin"/>
                <a:ea typeface="Libre Franklin"/>
                <a:cs typeface="Libre Franklin"/>
                <a:sym typeface="Libre Franklin"/>
              </a:defRPr>
            </a:lvl3pPr>
            <a:lvl4pPr marL="1828800" marR="0" lvl="3" indent="-382269" algn="l" rtl="0">
              <a:lnSpc>
                <a:spcPct val="125000"/>
              </a:lnSpc>
              <a:spcBef>
                <a:spcPts val="1800"/>
              </a:spcBef>
              <a:spcAft>
                <a:spcPts val="0"/>
              </a:spcAft>
              <a:buClr>
                <a:schemeClr val="dk1"/>
              </a:buClr>
              <a:buSzPts val="2420"/>
              <a:buFont typeface="Calibri"/>
              <a:buChar char="◦"/>
              <a:defRPr sz="2200" b="0" i="0" u="none" strike="noStrike" cap="none">
                <a:solidFill>
                  <a:schemeClr val="dk1"/>
                </a:solidFill>
                <a:latin typeface="Libre Franklin"/>
                <a:ea typeface="Libre Franklin"/>
                <a:cs typeface="Libre Franklin"/>
                <a:sym typeface="Libre Franklin"/>
              </a:defRPr>
            </a:lvl4pPr>
            <a:lvl5pPr marL="2286000" marR="0" lvl="4" indent="-368300" algn="l" rtl="0">
              <a:lnSpc>
                <a:spcPct val="125000"/>
              </a:lnSpc>
              <a:spcBef>
                <a:spcPts val="1800"/>
              </a:spcBef>
              <a:spcAft>
                <a:spcPts val="0"/>
              </a:spcAft>
              <a:buClr>
                <a:schemeClr val="dk1"/>
              </a:buClr>
              <a:buSzPts val="2200"/>
              <a:buFont typeface="Calibri"/>
              <a:buChar char="›"/>
              <a:defRPr sz="2200" b="0" i="0" u="none" strike="noStrike" cap="none">
                <a:solidFill>
                  <a:schemeClr val="dk1"/>
                </a:solidFill>
                <a:latin typeface="Libre Franklin"/>
                <a:ea typeface="Libre Franklin"/>
                <a:cs typeface="Libre Franklin"/>
                <a:sym typeface="Libre Franklin"/>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ibre Franklin"/>
                <a:ea typeface="Libre Franklin"/>
                <a:cs typeface="Libre Franklin"/>
                <a:sym typeface="Libre Franklin"/>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ibre Franklin"/>
                <a:ea typeface="Libre Franklin"/>
                <a:cs typeface="Libre Franklin"/>
                <a:sym typeface="Libre Franklin"/>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ibre Franklin"/>
                <a:ea typeface="Libre Franklin"/>
                <a:cs typeface="Libre Franklin"/>
                <a:sym typeface="Libre Franklin"/>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ibre Franklin"/>
                <a:ea typeface="Libre Franklin"/>
                <a:cs typeface="Libre Franklin"/>
                <a:sym typeface="Libre Franklin"/>
              </a:defRPr>
            </a:lvl9pPr>
          </a:lstStyle>
          <a:p>
            <a:endParaRPr/>
          </a:p>
        </p:txBody>
      </p:sp>
      <p:sp>
        <p:nvSpPr>
          <p:cNvPr id="17" name="Google Shape;17;p24"/>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spcBef>
                <a:spcPts val="0"/>
              </a:spcBef>
              <a:buNone/>
              <a:defRPr sz="10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spcBef>
                <a:spcPts val="0"/>
              </a:spcBef>
              <a:buNone/>
              <a:defRPr sz="10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spcBef>
                <a:spcPts val="0"/>
              </a:spcBef>
              <a:buNone/>
              <a:defRPr sz="10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spcBef>
                <a:spcPts val="0"/>
              </a:spcBef>
              <a:buNone/>
              <a:defRPr sz="10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spcBef>
                <a:spcPts val="0"/>
              </a:spcBef>
              <a:buNone/>
              <a:defRPr sz="10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spcBef>
                <a:spcPts val="0"/>
              </a:spcBef>
              <a:buNone/>
              <a:defRPr sz="10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spcBef>
                <a:spcPts val="0"/>
              </a:spcBef>
              <a:buNone/>
              <a:defRPr sz="10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spcBef>
                <a:spcPts val="0"/>
              </a:spcBef>
              <a:buNone/>
              <a:defRPr sz="10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24"/>
          <p:cNvSpPr txBox="1">
            <a:spLocks noGrp="1"/>
          </p:cNvSpPr>
          <p:nvPr>
            <p:ph type="title"/>
          </p:nvPr>
        </p:nvSpPr>
        <p:spPr>
          <a:xfrm>
            <a:off x="426231" y="65597"/>
            <a:ext cx="11016200" cy="518012"/>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1"/>
              </a:buClr>
              <a:buSzPts val="32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9" name="Google Shape;19;p24" descr="A picture containing drawing&#10;&#10;Description automatically generated"/>
          <p:cNvPicPr preferRelativeResize="0"/>
          <p:nvPr/>
        </p:nvPicPr>
        <p:blipFill rotWithShape="1">
          <a:blip r:embed="rId23">
            <a:alphaModFix/>
          </a:blip>
          <a:srcRect/>
          <a:stretch/>
        </p:blipFill>
        <p:spPr>
          <a:xfrm>
            <a:off x="457201" y="6428953"/>
            <a:ext cx="382005" cy="3004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yoassessment.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wyohelpdesk@cambiumassessmen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
          <p:cNvSpPr txBox="1">
            <a:spLocks noGrp="1"/>
          </p:cNvSpPr>
          <p:nvPr>
            <p:ph type="title"/>
          </p:nvPr>
        </p:nvSpPr>
        <p:spPr>
          <a:xfrm>
            <a:off x="2589492" y="2200099"/>
            <a:ext cx="8540496" cy="132124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5000"/>
              <a:buFont typeface="Libre Franklin Medium"/>
              <a:buNone/>
            </a:pPr>
            <a:r>
              <a:rPr lang="en-US" cap="none"/>
              <a:t>Data Entry Interface (DEI)</a:t>
            </a:r>
            <a:br>
              <a:rPr lang="en-US" cap="none"/>
            </a:br>
            <a:r>
              <a:rPr lang="en-US" sz="2800" cap="none"/>
              <a:t>For Paper and Braille Test Administrations</a:t>
            </a:r>
            <a:endParaRPr/>
          </a:p>
        </p:txBody>
      </p:sp>
      <p:sp>
        <p:nvSpPr>
          <p:cNvPr id="190" name="Google Shape;190;p1"/>
          <p:cNvSpPr txBox="1">
            <a:spLocks noGrp="1"/>
          </p:cNvSpPr>
          <p:nvPr>
            <p:ph type="subTitle" idx="2"/>
          </p:nvPr>
        </p:nvSpPr>
        <p:spPr>
          <a:xfrm>
            <a:off x="2589492" y="3840480"/>
            <a:ext cx="8540496" cy="85832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SzPts val="2400"/>
              <a:buNone/>
            </a:pPr>
            <a:r>
              <a:rPr lang="en-US" sz="2400" cap="none"/>
              <a:t>Training Module</a:t>
            </a:r>
            <a:endParaRPr/>
          </a:p>
          <a:p>
            <a:pPr marL="0" lvl="0" indent="0" algn="l" rtl="0">
              <a:lnSpc>
                <a:spcPct val="100000"/>
              </a:lnSpc>
              <a:spcBef>
                <a:spcPts val="0"/>
              </a:spcBef>
              <a:spcAft>
                <a:spcPts val="0"/>
              </a:spcAft>
              <a:buSzPts val="2400"/>
              <a:buNone/>
            </a:pPr>
            <a:r>
              <a:rPr lang="en-US" sz="2400"/>
              <a:t>2023 – 2024</a:t>
            </a:r>
            <a:endParaRPr/>
          </a:p>
        </p:txBody>
      </p:sp>
      <p:sp>
        <p:nvSpPr>
          <p:cNvPr id="191" name="Google Shape;191;p1"/>
          <p:cNvSpPr/>
          <p:nvPr/>
        </p:nvSpPr>
        <p:spPr>
          <a:xfrm>
            <a:off x="9276250" y="6461326"/>
            <a:ext cx="298671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lt1"/>
                </a:solidFill>
                <a:latin typeface="Libre Franklin"/>
                <a:ea typeface="Libre Franklin"/>
                <a:cs typeface="Libre Franklin"/>
                <a:sym typeface="Libre Franklin"/>
              </a:rPr>
              <a:t>Copyright © 2021 Cambium Assessment, Inc. All rights reserved.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0"/>
          <p:cNvSpPr txBox="1">
            <a:spLocks noGrp="1"/>
          </p:cNvSpPr>
          <p:nvPr>
            <p:ph type="title"/>
          </p:nvPr>
        </p:nvSpPr>
        <p:spPr>
          <a:xfrm>
            <a:off x="429768" y="128016"/>
            <a:ext cx="11018520" cy="52120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Libre Franklin Medium"/>
              <a:buNone/>
            </a:pPr>
            <a:r>
              <a:rPr lang="en-US"/>
              <a:t>Test and Form Selection</a:t>
            </a:r>
            <a:endParaRPr/>
          </a:p>
        </p:txBody>
      </p:sp>
      <p:pic>
        <p:nvPicPr>
          <p:cNvPr id="273" name="Google Shape;273;p10"/>
          <p:cNvPicPr preferRelativeResize="0"/>
          <p:nvPr/>
        </p:nvPicPr>
        <p:blipFill rotWithShape="1">
          <a:blip r:embed="rId3">
            <a:alphaModFix/>
          </a:blip>
          <a:srcRect/>
          <a:stretch/>
        </p:blipFill>
        <p:spPr>
          <a:xfrm>
            <a:off x="3431503" y="1245684"/>
            <a:ext cx="5328994" cy="4366632"/>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274" name="Google Shape;274;p10"/>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1"/>
          <p:cNvSpPr txBox="1">
            <a:spLocks noGrp="1"/>
          </p:cNvSpPr>
          <p:nvPr>
            <p:ph type="title"/>
          </p:nvPr>
        </p:nvSpPr>
        <p:spPr>
          <a:xfrm>
            <a:off x="429768" y="128016"/>
            <a:ext cx="11018520" cy="52120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Libre Franklin Medium"/>
              <a:buNone/>
            </a:pPr>
            <a:r>
              <a:rPr lang="en-US"/>
              <a:t>Test and Form Selection</a:t>
            </a:r>
            <a:endParaRPr/>
          </a:p>
        </p:txBody>
      </p:sp>
      <p:sp>
        <p:nvSpPr>
          <p:cNvPr id="281" name="Google Shape;281;p11"/>
          <p:cNvSpPr txBox="1">
            <a:spLocks noGrp="1"/>
          </p:cNvSpPr>
          <p:nvPr>
            <p:ph type="body" idx="4294967295"/>
          </p:nvPr>
        </p:nvSpPr>
        <p:spPr>
          <a:xfrm>
            <a:off x="429768" y="859619"/>
            <a:ext cx="11113098" cy="4534391"/>
          </a:xfrm>
          <a:prstGeom prst="rect">
            <a:avLst/>
          </a:prstGeom>
          <a:noFill/>
          <a:ln>
            <a:noFill/>
          </a:ln>
        </p:spPr>
        <p:txBody>
          <a:bodyPr spcFirstLastPara="1" wrap="square" lIns="0" tIns="0" rIns="0" bIns="0" anchor="t" anchorCtr="0">
            <a:noAutofit/>
          </a:bodyPr>
          <a:lstStyle/>
          <a:p>
            <a:pPr marL="320040" lvl="0" indent="-320040" algn="l" rtl="0">
              <a:lnSpc>
                <a:spcPct val="100000"/>
              </a:lnSpc>
              <a:spcBef>
                <a:spcPts val="0"/>
              </a:spcBef>
              <a:spcAft>
                <a:spcPts val="0"/>
              </a:spcAft>
              <a:buSzPts val="2200"/>
              <a:buChar char="•"/>
            </a:pPr>
            <a:r>
              <a:rPr lang="en-US">
                <a:solidFill>
                  <a:srgbClr val="53565A"/>
                </a:solidFill>
              </a:rPr>
              <a:t>Select the correct form from the </a:t>
            </a:r>
            <a:r>
              <a:rPr lang="en-US" b="1">
                <a:solidFill>
                  <a:srgbClr val="53565A"/>
                </a:solidFill>
              </a:rPr>
              <a:t>Test Forms</a:t>
            </a:r>
            <a:r>
              <a:rPr lang="en-US">
                <a:solidFill>
                  <a:srgbClr val="53565A"/>
                </a:solidFill>
              </a:rPr>
              <a:t> drop-down menu.</a:t>
            </a:r>
            <a:endParaRPr/>
          </a:p>
          <a:p>
            <a:pPr marL="320040" lvl="0" indent="-320040" algn="l" rtl="0">
              <a:lnSpc>
                <a:spcPct val="100000"/>
              </a:lnSpc>
              <a:spcBef>
                <a:spcPts val="600"/>
              </a:spcBef>
              <a:spcAft>
                <a:spcPts val="0"/>
              </a:spcAft>
              <a:buSzPts val="2200"/>
              <a:buChar char="•"/>
            </a:pPr>
            <a:r>
              <a:rPr lang="en-US">
                <a:solidFill>
                  <a:srgbClr val="53565A"/>
                </a:solidFill>
              </a:rPr>
              <a:t>After you select the test form, select </a:t>
            </a:r>
            <a:r>
              <a:rPr lang="en-US" b="1">
                <a:solidFill>
                  <a:srgbClr val="53565A"/>
                </a:solidFill>
              </a:rPr>
              <a:t>Next</a:t>
            </a:r>
            <a:r>
              <a:rPr lang="en-US">
                <a:solidFill>
                  <a:srgbClr val="53565A"/>
                </a:solidFill>
              </a:rPr>
              <a:t> to proceed.</a:t>
            </a:r>
            <a:endParaRPr/>
          </a:p>
          <a:p>
            <a:pPr marL="320040" lvl="0" indent="-180340" algn="l" rtl="0">
              <a:lnSpc>
                <a:spcPct val="100000"/>
              </a:lnSpc>
              <a:spcBef>
                <a:spcPts val="600"/>
              </a:spcBef>
              <a:spcAft>
                <a:spcPts val="0"/>
              </a:spcAft>
              <a:buSzPts val="2200"/>
              <a:buNone/>
            </a:pPr>
            <a:endParaRPr>
              <a:solidFill>
                <a:srgbClr val="53565A"/>
              </a:solidFill>
            </a:endParaRPr>
          </a:p>
          <a:p>
            <a:pPr marL="320040" lvl="0" indent="-180340" algn="l" rtl="0">
              <a:lnSpc>
                <a:spcPct val="100000"/>
              </a:lnSpc>
              <a:spcBef>
                <a:spcPts val="600"/>
              </a:spcBef>
              <a:spcAft>
                <a:spcPts val="0"/>
              </a:spcAft>
              <a:buSzPts val="2200"/>
              <a:buNone/>
            </a:pPr>
            <a:endParaRPr>
              <a:solidFill>
                <a:srgbClr val="53565A"/>
              </a:solidFill>
            </a:endParaRPr>
          </a:p>
          <a:p>
            <a:pPr marL="320040" lvl="0" indent="-180340" algn="l" rtl="0">
              <a:lnSpc>
                <a:spcPct val="100000"/>
              </a:lnSpc>
              <a:spcBef>
                <a:spcPts val="600"/>
              </a:spcBef>
              <a:spcAft>
                <a:spcPts val="0"/>
              </a:spcAft>
              <a:buSzPts val="2200"/>
              <a:buNone/>
            </a:pPr>
            <a:endParaRPr>
              <a:solidFill>
                <a:srgbClr val="53565A"/>
              </a:solidFill>
            </a:endParaRPr>
          </a:p>
          <a:p>
            <a:pPr marL="320040" lvl="0" indent="-180340" algn="l" rtl="0">
              <a:lnSpc>
                <a:spcPct val="100000"/>
              </a:lnSpc>
              <a:spcBef>
                <a:spcPts val="600"/>
              </a:spcBef>
              <a:spcAft>
                <a:spcPts val="0"/>
              </a:spcAft>
              <a:buSzPts val="2200"/>
              <a:buNone/>
            </a:pPr>
            <a:endParaRPr>
              <a:solidFill>
                <a:srgbClr val="53565A"/>
              </a:solidFill>
            </a:endParaRPr>
          </a:p>
          <a:p>
            <a:pPr marL="320040" lvl="0" indent="-180340" algn="l" rtl="0">
              <a:lnSpc>
                <a:spcPct val="100000"/>
              </a:lnSpc>
              <a:spcBef>
                <a:spcPts val="600"/>
              </a:spcBef>
              <a:spcAft>
                <a:spcPts val="0"/>
              </a:spcAft>
              <a:buSzPts val="2200"/>
              <a:buNone/>
            </a:pPr>
            <a:endParaRPr>
              <a:solidFill>
                <a:srgbClr val="53565A"/>
              </a:solidFill>
            </a:endParaRPr>
          </a:p>
          <a:p>
            <a:pPr marL="320040" lvl="0" indent="-180340" algn="l" rtl="0">
              <a:lnSpc>
                <a:spcPct val="100000"/>
              </a:lnSpc>
              <a:spcBef>
                <a:spcPts val="600"/>
              </a:spcBef>
              <a:spcAft>
                <a:spcPts val="0"/>
              </a:spcAft>
              <a:buSzPts val="2200"/>
              <a:buNone/>
            </a:pPr>
            <a:endParaRPr>
              <a:solidFill>
                <a:srgbClr val="53565A"/>
              </a:solidFill>
            </a:endParaRPr>
          </a:p>
          <a:p>
            <a:pPr marL="320040" lvl="0" indent="-180340" algn="l" rtl="0">
              <a:lnSpc>
                <a:spcPct val="100000"/>
              </a:lnSpc>
              <a:spcBef>
                <a:spcPts val="600"/>
              </a:spcBef>
              <a:spcAft>
                <a:spcPts val="0"/>
              </a:spcAft>
              <a:buSzPts val="2200"/>
              <a:buNone/>
            </a:pPr>
            <a:endParaRPr>
              <a:solidFill>
                <a:srgbClr val="53565A"/>
              </a:solidFill>
            </a:endParaRPr>
          </a:p>
          <a:p>
            <a:pPr marL="320040" lvl="0" indent="-180340" algn="l" rtl="0">
              <a:lnSpc>
                <a:spcPct val="100000"/>
              </a:lnSpc>
              <a:spcBef>
                <a:spcPts val="600"/>
              </a:spcBef>
              <a:spcAft>
                <a:spcPts val="0"/>
              </a:spcAft>
              <a:buSzPts val="2200"/>
              <a:buNone/>
            </a:pPr>
            <a:endParaRPr>
              <a:solidFill>
                <a:srgbClr val="53565A"/>
              </a:solidFill>
            </a:endParaRPr>
          </a:p>
          <a:p>
            <a:pPr marL="320040" lvl="0" indent="-320040" algn="l" rtl="0">
              <a:lnSpc>
                <a:spcPct val="100000"/>
              </a:lnSpc>
              <a:spcBef>
                <a:spcPts val="600"/>
              </a:spcBef>
              <a:spcAft>
                <a:spcPts val="0"/>
              </a:spcAft>
              <a:buSzPts val="2200"/>
              <a:buChar char="•"/>
            </a:pPr>
            <a:r>
              <a:rPr lang="en-US" b="1">
                <a:solidFill>
                  <a:srgbClr val="53565A"/>
                </a:solidFill>
              </a:rPr>
              <a:t>Note: </a:t>
            </a:r>
            <a:r>
              <a:rPr lang="en-US">
                <a:solidFill>
                  <a:srgbClr val="53565A"/>
                </a:solidFill>
              </a:rPr>
              <a:t>When entering data for a</a:t>
            </a:r>
            <a:r>
              <a:rPr lang="en-US" b="1">
                <a:solidFill>
                  <a:srgbClr val="53565A"/>
                </a:solidFill>
              </a:rPr>
              <a:t> Braille paper tester, </a:t>
            </a:r>
            <a:r>
              <a:rPr lang="en-US">
                <a:solidFill>
                  <a:srgbClr val="53565A"/>
                </a:solidFill>
              </a:rPr>
              <a:t>verify that the student’s presentation is set to Braille in TIDE before selecting the Braille test form in DEI.</a:t>
            </a:r>
            <a:endParaRPr b="1">
              <a:solidFill>
                <a:srgbClr val="53565A"/>
              </a:solidFill>
            </a:endParaRPr>
          </a:p>
        </p:txBody>
      </p:sp>
      <p:sp>
        <p:nvSpPr>
          <p:cNvPr id="282" name="Google Shape;282;p11"/>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pSp>
        <p:nvGrpSpPr>
          <p:cNvPr id="283" name="Google Shape;283;p11" descr="Image of the Choose a Test Form page."/>
          <p:cNvGrpSpPr/>
          <p:nvPr/>
        </p:nvGrpSpPr>
        <p:grpSpPr>
          <a:xfrm>
            <a:off x="2076562" y="1749800"/>
            <a:ext cx="7318647" cy="3113602"/>
            <a:chOff x="2194910" y="3253175"/>
            <a:chExt cx="7911114" cy="3305175"/>
          </a:xfrm>
        </p:grpSpPr>
        <p:pic>
          <p:nvPicPr>
            <p:cNvPr id="284" name="Google Shape;284;p11"/>
            <p:cNvPicPr preferRelativeResize="0"/>
            <p:nvPr/>
          </p:nvPicPr>
          <p:blipFill rotWithShape="1">
            <a:blip r:embed="rId3">
              <a:alphaModFix/>
            </a:blip>
            <a:srcRect/>
            <a:stretch/>
          </p:blipFill>
          <p:spPr>
            <a:xfrm>
              <a:off x="2619374" y="3253175"/>
              <a:ext cx="7486650" cy="3305175"/>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285" name="Google Shape;285;p11"/>
            <p:cNvSpPr/>
            <p:nvPr/>
          </p:nvSpPr>
          <p:spPr>
            <a:xfrm>
              <a:off x="3705291" y="5994786"/>
              <a:ext cx="841375" cy="381000"/>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Arial"/>
                <a:ea typeface="Arial"/>
                <a:cs typeface="Arial"/>
                <a:sym typeface="Arial"/>
              </a:endParaRPr>
            </a:p>
          </p:txBody>
        </p:sp>
        <p:sp>
          <p:nvSpPr>
            <p:cNvPr id="286" name="Google Shape;286;p11"/>
            <p:cNvSpPr/>
            <p:nvPr/>
          </p:nvSpPr>
          <p:spPr>
            <a:xfrm>
              <a:off x="2194910" y="4623186"/>
              <a:ext cx="841375" cy="381000"/>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2"/>
          <p:cNvSpPr txBox="1">
            <a:spLocks noGrp="1"/>
          </p:cNvSpPr>
          <p:nvPr>
            <p:ph type="title"/>
          </p:nvPr>
        </p:nvSpPr>
        <p:spPr>
          <a:xfrm>
            <a:off x="426231" y="65597"/>
            <a:ext cx="11016200" cy="518012"/>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3200"/>
              <a:buFont typeface="Libre Franklin Medium"/>
              <a:buNone/>
            </a:pPr>
            <a:r>
              <a:rPr lang="en-US"/>
              <a:t>Audio/Video Checks</a:t>
            </a:r>
            <a:endParaRPr/>
          </a:p>
        </p:txBody>
      </p:sp>
      <p:grpSp>
        <p:nvGrpSpPr>
          <p:cNvPr id="293" name="Google Shape;293;p12" descr="Audio and video checks page."/>
          <p:cNvGrpSpPr/>
          <p:nvPr/>
        </p:nvGrpSpPr>
        <p:grpSpPr>
          <a:xfrm>
            <a:off x="2209800" y="926189"/>
            <a:ext cx="6624463" cy="5005622"/>
            <a:chOff x="2209800" y="926189"/>
            <a:chExt cx="6624463" cy="5005622"/>
          </a:xfrm>
        </p:grpSpPr>
        <p:pic>
          <p:nvPicPr>
            <p:cNvPr id="294" name="Google Shape;294;p12"/>
            <p:cNvPicPr preferRelativeResize="0"/>
            <p:nvPr/>
          </p:nvPicPr>
          <p:blipFill rotWithShape="1">
            <a:blip r:embed="rId3">
              <a:alphaModFix/>
            </a:blip>
            <a:srcRect/>
            <a:stretch/>
          </p:blipFill>
          <p:spPr>
            <a:xfrm>
              <a:off x="3084364" y="926189"/>
              <a:ext cx="5749899" cy="5005622"/>
            </a:xfrm>
            <a:prstGeom prst="rect">
              <a:avLst/>
            </a:prstGeom>
            <a:noFill/>
            <a:ln>
              <a:noFill/>
            </a:ln>
            <a:effectLst>
              <a:outerShdw blurRad="292100" dist="139700" dir="2700000" algn="tl" rotWithShape="0">
                <a:srgbClr val="333333">
                  <a:alpha val="64705"/>
                </a:srgbClr>
              </a:outerShdw>
            </a:effectLst>
          </p:spPr>
        </p:pic>
        <p:grpSp>
          <p:nvGrpSpPr>
            <p:cNvPr id="295" name="Google Shape;295;p12"/>
            <p:cNvGrpSpPr/>
            <p:nvPr/>
          </p:nvGrpSpPr>
          <p:grpSpPr>
            <a:xfrm>
              <a:off x="2209800" y="2174671"/>
              <a:ext cx="682841" cy="2508659"/>
              <a:chOff x="2209800" y="2174671"/>
              <a:chExt cx="682841" cy="2508659"/>
            </a:xfrm>
          </p:grpSpPr>
          <p:sp>
            <p:nvSpPr>
              <p:cNvPr id="296" name="Google Shape;296;p12"/>
              <p:cNvSpPr/>
              <p:nvPr/>
            </p:nvSpPr>
            <p:spPr>
              <a:xfrm>
                <a:off x="2209800" y="2174671"/>
                <a:ext cx="682841" cy="396712"/>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97" name="Google Shape;297;p12"/>
              <p:cNvSpPr/>
              <p:nvPr/>
            </p:nvSpPr>
            <p:spPr>
              <a:xfrm>
                <a:off x="2209800" y="4286618"/>
                <a:ext cx="682841" cy="396712"/>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grpSp>
      <p:sp>
        <p:nvSpPr>
          <p:cNvPr id="298" name="Google Shape;298;p12"/>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3"/>
          <p:cNvSpPr txBox="1">
            <a:spLocks noGrp="1"/>
          </p:cNvSpPr>
          <p:nvPr>
            <p:ph type="title"/>
          </p:nvPr>
        </p:nvSpPr>
        <p:spPr>
          <a:xfrm>
            <a:off x="429768" y="128016"/>
            <a:ext cx="11018520" cy="52120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Libre Franklin Medium"/>
              <a:buNone/>
            </a:pPr>
            <a:r>
              <a:rPr lang="en-US"/>
              <a:t>Recording Device Check</a:t>
            </a:r>
            <a:endParaRPr/>
          </a:p>
        </p:txBody>
      </p:sp>
      <p:grpSp>
        <p:nvGrpSpPr>
          <p:cNvPr id="305" name="Google Shape;305;p13" descr="recording device check"/>
          <p:cNvGrpSpPr/>
          <p:nvPr/>
        </p:nvGrpSpPr>
        <p:grpSpPr>
          <a:xfrm>
            <a:off x="380491" y="1132853"/>
            <a:ext cx="10666001" cy="4409485"/>
            <a:chOff x="380491" y="1132853"/>
            <a:chExt cx="10666001" cy="4409485"/>
          </a:xfrm>
        </p:grpSpPr>
        <p:pic>
          <p:nvPicPr>
            <p:cNvPr id="306" name="Google Shape;306;p13"/>
            <p:cNvPicPr preferRelativeResize="0"/>
            <p:nvPr/>
          </p:nvPicPr>
          <p:blipFill rotWithShape="1">
            <a:blip r:embed="rId3">
              <a:alphaModFix/>
            </a:blip>
            <a:srcRect/>
            <a:stretch/>
          </p:blipFill>
          <p:spPr>
            <a:xfrm>
              <a:off x="2646707" y="1132853"/>
              <a:ext cx="8399785" cy="4409485"/>
            </a:xfrm>
            <a:prstGeom prst="rect">
              <a:avLst/>
            </a:prstGeom>
            <a:noFill/>
            <a:ln>
              <a:noFill/>
            </a:ln>
            <a:effectLst>
              <a:outerShdw blurRad="292100" dist="139700" dir="2700000" algn="tl" rotWithShape="0">
                <a:srgbClr val="333333">
                  <a:alpha val="64705"/>
                </a:srgbClr>
              </a:outerShdw>
            </a:effectLst>
          </p:spPr>
        </p:pic>
        <p:sp>
          <p:nvSpPr>
            <p:cNvPr id="307" name="Google Shape;307;p13"/>
            <p:cNvSpPr/>
            <p:nvPr/>
          </p:nvSpPr>
          <p:spPr>
            <a:xfrm rot="10800000" flipH="1">
              <a:off x="4859148" y="5006589"/>
              <a:ext cx="841375" cy="381000"/>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nvGrpSpPr>
            <p:cNvPr id="308" name="Google Shape;308;p13" descr="Image of the Recording Device check."/>
            <p:cNvGrpSpPr/>
            <p:nvPr/>
          </p:nvGrpSpPr>
          <p:grpSpPr>
            <a:xfrm>
              <a:off x="380491" y="2054841"/>
              <a:ext cx="4626719" cy="2421805"/>
              <a:chOff x="916518" y="2024626"/>
              <a:chExt cx="4626719" cy="2421805"/>
            </a:xfrm>
          </p:grpSpPr>
          <p:sp>
            <p:nvSpPr>
              <p:cNvPr id="309" name="Google Shape;309;p13"/>
              <p:cNvSpPr/>
              <p:nvPr/>
            </p:nvSpPr>
            <p:spPr>
              <a:xfrm rot="10800000" flipH="1">
                <a:off x="4701862" y="4065431"/>
                <a:ext cx="841375" cy="381000"/>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10" name="Google Shape;310;p13"/>
              <p:cNvSpPr/>
              <p:nvPr/>
            </p:nvSpPr>
            <p:spPr>
              <a:xfrm>
                <a:off x="916518" y="2024626"/>
                <a:ext cx="2438400" cy="521208"/>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Libre Franklin"/>
                    <a:ea typeface="Libre Franklin"/>
                    <a:cs typeface="Libre Franklin"/>
                    <a:sym typeface="Libre Franklin"/>
                  </a:rPr>
                  <a:t>Start/Stop Recording</a:t>
                </a:r>
                <a:endParaRPr dirty="0"/>
              </a:p>
            </p:txBody>
          </p:sp>
          <p:grpSp>
            <p:nvGrpSpPr>
              <p:cNvPr id="311" name="Google Shape;311;p13"/>
              <p:cNvGrpSpPr/>
              <p:nvPr/>
            </p:nvGrpSpPr>
            <p:grpSpPr>
              <a:xfrm>
                <a:off x="927100" y="2697713"/>
                <a:ext cx="2730500" cy="506636"/>
                <a:chOff x="5334000" y="3817767"/>
                <a:chExt cx="2730500" cy="506636"/>
              </a:xfrm>
            </p:grpSpPr>
            <p:cxnSp>
              <p:nvCxnSpPr>
                <p:cNvPr id="312" name="Google Shape;312;p13"/>
                <p:cNvCxnSpPr/>
                <p:nvPr/>
              </p:nvCxnSpPr>
              <p:spPr>
                <a:xfrm rot="10800000" flipH="1">
                  <a:off x="7718424" y="4139737"/>
                  <a:ext cx="346076" cy="2"/>
                </a:xfrm>
                <a:prstGeom prst="straightConnector1">
                  <a:avLst/>
                </a:prstGeom>
                <a:noFill/>
                <a:ln w="28575" cap="flat" cmpd="sng">
                  <a:solidFill>
                    <a:srgbClr val="C00000"/>
                  </a:solidFill>
                  <a:prstDash val="solid"/>
                  <a:miter lim="800000"/>
                  <a:headEnd type="none" w="sm" len="sm"/>
                  <a:tailEnd type="stealth" w="med" len="med"/>
                </a:ln>
              </p:spPr>
            </p:cxnSp>
            <p:sp>
              <p:nvSpPr>
                <p:cNvPr id="313" name="Google Shape;313;p13"/>
                <p:cNvSpPr/>
                <p:nvPr/>
              </p:nvSpPr>
              <p:spPr>
                <a:xfrm>
                  <a:off x="5334000" y="3817767"/>
                  <a:ext cx="2438400" cy="506636"/>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Libre Franklin"/>
                      <a:ea typeface="Libre Franklin"/>
                      <a:cs typeface="Libre Franklin"/>
                      <a:sym typeface="Libre Franklin"/>
                    </a:rPr>
                    <a:t>Start/Stop Playback</a:t>
                  </a:r>
                  <a:endParaRPr dirty="0"/>
                </a:p>
              </p:txBody>
            </p:sp>
          </p:grpSp>
          <p:cxnSp>
            <p:nvCxnSpPr>
              <p:cNvPr id="314" name="Google Shape;314;p13"/>
              <p:cNvCxnSpPr/>
              <p:nvPr/>
            </p:nvCxnSpPr>
            <p:spPr>
              <a:xfrm rot="10800000" flipH="1">
                <a:off x="3311524" y="2361168"/>
                <a:ext cx="346076" cy="2"/>
              </a:xfrm>
              <a:prstGeom prst="straightConnector1">
                <a:avLst/>
              </a:prstGeom>
              <a:noFill/>
              <a:ln w="28575" cap="flat" cmpd="sng">
                <a:solidFill>
                  <a:srgbClr val="C00000"/>
                </a:solidFill>
                <a:prstDash val="solid"/>
                <a:miter lim="800000"/>
                <a:headEnd type="none" w="sm" len="sm"/>
                <a:tailEnd type="stealth" w="med" len="med"/>
              </a:ln>
            </p:spPr>
          </p:cxnSp>
        </p:grpSp>
      </p:grpSp>
      <p:sp>
        <p:nvSpPr>
          <p:cNvPr id="315" name="Google Shape;315;p13"/>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429768" y="128016"/>
            <a:ext cx="11018520" cy="52120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Libre Franklin Medium"/>
              <a:buNone/>
            </a:pPr>
            <a:r>
              <a:rPr lang="en-US"/>
              <a:t>Instructions and Help</a:t>
            </a:r>
            <a:endParaRPr/>
          </a:p>
        </p:txBody>
      </p:sp>
      <p:grpSp>
        <p:nvGrpSpPr>
          <p:cNvPr id="322" name="Google Shape;322;p14"/>
          <p:cNvGrpSpPr/>
          <p:nvPr/>
        </p:nvGrpSpPr>
        <p:grpSpPr>
          <a:xfrm>
            <a:off x="773026" y="1173404"/>
            <a:ext cx="5322974" cy="4511191"/>
            <a:chOff x="26831" y="1327976"/>
            <a:chExt cx="5322974" cy="4511191"/>
          </a:xfrm>
        </p:grpSpPr>
        <p:pic>
          <p:nvPicPr>
            <p:cNvPr id="323" name="Google Shape;323;p14"/>
            <p:cNvPicPr preferRelativeResize="0"/>
            <p:nvPr/>
          </p:nvPicPr>
          <p:blipFill rotWithShape="1">
            <a:blip r:embed="rId3">
              <a:alphaModFix/>
            </a:blip>
            <a:srcRect l="5411" t="5357" r="11188" b="10855"/>
            <a:stretch/>
          </p:blipFill>
          <p:spPr>
            <a:xfrm>
              <a:off x="1030218" y="1327976"/>
              <a:ext cx="4319587" cy="4511191"/>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324" name="Google Shape;324;p14"/>
            <p:cNvSpPr/>
            <p:nvPr/>
          </p:nvSpPr>
          <p:spPr>
            <a:xfrm>
              <a:off x="26831" y="4482219"/>
              <a:ext cx="841375" cy="381000"/>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25" name="Google Shape;325;p14"/>
            <p:cNvSpPr/>
            <p:nvPr/>
          </p:nvSpPr>
          <p:spPr>
            <a:xfrm>
              <a:off x="26832" y="3109030"/>
              <a:ext cx="841375" cy="381000"/>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26" name="Google Shape;326;p14"/>
            <p:cNvSpPr/>
            <p:nvPr/>
          </p:nvSpPr>
          <p:spPr>
            <a:xfrm>
              <a:off x="26833" y="1967618"/>
              <a:ext cx="841375" cy="381000"/>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27" name="Google Shape;327;p14"/>
            <p:cNvSpPr/>
            <p:nvPr/>
          </p:nvSpPr>
          <p:spPr>
            <a:xfrm>
              <a:off x="2371749" y="5551784"/>
              <a:ext cx="895561" cy="287383"/>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328" name="Google Shape;328;p14"/>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329" name="Google Shape;329;p14"/>
          <p:cNvSpPr txBox="1"/>
          <p:nvPr/>
        </p:nvSpPr>
        <p:spPr>
          <a:xfrm>
            <a:off x="6258010" y="1354901"/>
            <a:ext cx="5160962"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Libre Franklin"/>
                <a:ea typeface="Libre Franklin"/>
                <a:cs typeface="Libre Franklin"/>
                <a:sym typeface="Libre Franklin"/>
              </a:rPr>
              <a:t>Before beginning data entry, </a:t>
            </a:r>
            <a:r>
              <a:rPr lang="en-US" sz="2000" b="1">
                <a:solidFill>
                  <a:schemeClr val="dk1"/>
                </a:solidFill>
                <a:latin typeface="Libre Franklin"/>
                <a:ea typeface="Libre Franklin"/>
                <a:cs typeface="Libre Franklin"/>
                <a:sym typeface="Libre Franklin"/>
              </a:rPr>
              <a:t>the Instructions and Help</a:t>
            </a:r>
            <a:r>
              <a:rPr lang="en-US" sz="2000">
                <a:solidFill>
                  <a:schemeClr val="dk1"/>
                </a:solidFill>
                <a:latin typeface="Libre Franklin"/>
                <a:ea typeface="Libre Franklin"/>
                <a:cs typeface="Libre Franklin"/>
                <a:sym typeface="Libre Franklin"/>
              </a:rPr>
              <a:t> page will appear.</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Libre Franklin"/>
                <a:ea typeface="Libre Franklin"/>
                <a:cs typeface="Libre Franklin"/>
                <a:sym typeface="Libre Franklin"/>
              </a:rPr>
              <a:t>The </a:t>
            </a:r>
            <a:r>
              <a:rPr lang="en-US" sz="2000" b="1">
                <a:solidFill>
                  <a:schemeClr val="dk1"/>
                </a:solidFill>
                <a:latin typeface="Libre Franklin"/>
                <a:ea typeface="Libre Franklin"/>
                <a:cs typeface="Libre Franklin"/>
                <a:sym typeface="Libre Franklin"/>
              </a:rPr>
              <a:t>Help Guide </a:t>
            </a:r>
            <a:r>
              <a:rPr lang="en-US" sz="2000">
                <a:solidFill>
                  <a:schemeClr val="dk1"/>
                </a:solidFill>
                <a:latin typeface="Libre Franklin"/>
                <a:ea typeface="Libre Franklin"/>
                <a:cs typeface="Libre Franklin"/>
                <a:sym typeface="Libre Franklin"/>
              </a:rPr>
              <a:t>will bring up content that explains the Test Rules and gives an overview of the Data Entry Interface.</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Libre Franklin"/>
                <a:ea typeface="Libre Franklin"/>
                <a:cs typeface="Libre Franklin"/>
                <a:sym typeface="Libre Franklin"/>
              </a:rPr>
              <a:t>The </a:t>
            </a:r>
            <a:r>
              <a:rPr lang="en-US" sz="2000" b="1">
                <a:solidFill>
                  <a:schemeClr val="dk1"/>
                </a:solidFill>
                <a:latin typeface="Libre Franklin"/>
                <a:ea typeface="Libre Franklin"/>
                <a:cs typeface="Libre Franklin"/>
                <a:sym typeface="Libre Franklin"/>
              </a:rPr>
              <a:t>Test Settings </a:t>
            </a:r>
            <a:r>
              <a:rPr lang="en-US" sz="2000">
                <a:solidFill>
                  <a:schemeClr val="dk1"/>
                </a:solidFill>
                <a:latin typeface="Libre Franklin"/>
                <a:ea typeface="Libre Franklin"/>
                <a:cs typeface="Libre Franklin"/>
                <a:sym typeface="Libre Franklin"/>
              </a:rPr>
              <a:t>will show the student’s test settings.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Libre Franklin"/>
                <a:ea typeface="Libre Franklin"/>
                <a:cs typeface="Libre Franklin"/>
                <a:sym typeface="Libre Franklin"/>
              </a:rPr>
              <a:t>Some important reminders are listed under </a:t>
            </a:r>
            <a:r>
              <a:rPr lang="en-US" sz="2000" b="1">
                <a:solidFill>
                  <a:schemeClr val="dk1"/>
                </a:solidFill>
                <a:latin typeface="Libre Franklin"/>
                <a:ea typeface="Libre Franklin"/>
                <a:cs typeface="Libre Franklin"/>
                <a:sym typeface="Libre Franklin"/>
              </a:rPr>
              <a:t>Additional Test Information</a:t>
            </a:r>
            <a:r>
              <a:rPr lang="en-US" sz="2000">
                <a:solidFill>
                  <a:schemeClr val="dk1"/>
                </a:solidFill>
                <a:latin typeface="Libre Franklin"/>
                <a:ea typeface="Libre Franklin"/>
                <a:cs typeface="Libre Franklin"/>
                <a:sym typeface="Libre Franklin"/>
              </a:rPr>
              <a:t>.</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Libre Franklin"/>
                <a:ea typeface="Libre Franklin"/>
                <a:cs typeface="Libre Franklin"/>
                <a:sym typeface="Libre Franklin"/>
              </a:rPr>
              <a:t>Selecting the </a:t>
            </a:r>
            <a:r>
              <a:rPr lang="en-US" sz="2000" b="1">
                <a:solidFill>
                  <a:schemeClr val="dk1"/>
                </a:solidFill>
                <a:latin typeface="Libre Franklin"/>
                <a:ea typeface="Libre Franklin"/>
                <a:cs typeface="Libre Franklin"/>
                <a:sym typeface="Libre Franklin"/>
              </a:rPr>
              <a:t>Begin Test Now </a:t>
            </a:r>
            <a:r>
              <a:rPr lang="en-US" sz="2000">
                <a:solidFill>
                  <a:schemeClr val="dk1"/>
                </a:solidFill>
                <a:latin typeface="Libre Franklin"/>
                <a:ea typeface="Libre Franklin"/>
                <a:cs typeface="Libre Franklin"/>
                <a:sym typeface="Libre Franklin"/>
              </a:rPr>
              <a:t>button will take you to the first question of the test. You may select the question mark button to access this Help Guide at any time during the test.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15" descr="A screenshot of a social media post&#10;&#10;Description automatically generated"/>
          <p:cNvPicPr preferRelativeResize="0"/>
          <p:nvPr/>
        </p:nvPicPr>
        <p:blipFill rotWithShape="1">
          <a:blip r:embed="rId3">
            <a:alphaModFix/>
          </a:blip>
          <a:srcRect/>
          <a:stretch/>
        </p:blipFill>
        <p:spPr>
          <a:xfrm>
            <a:off x="402584" y="2014411"/>
            <a:ext cx="6339454" cy="2829178"/>
          </a:xfrm>
          <a:prstGeom prst="rect">
            <a:avLst/>
          </a:prstGeom>
          <a:noFill/>
          <a:ln>
            <a:noFill/>
          </a:ln>
        </p:spPr>
      </p:pic>
      <p:sp>
        <p:nvSpPr>
          <p:cNvPr id="336" name="Google Shape;336;p15"/>
          <p:cNvSpPr txBox="1"/>
          <p:nvPr/>
        </p:nvSpPr>
        <p:spPr>
          <a:xfrm>
            <a:off x="429768" y="128016"/>
            <a:ext cx="11018520" cy="521208"/>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r>
              <a:rPr lang="en-US" sz="3200">
                <a:solidFill>
                  <a:schemeClr val="lt1"/>
                </a:solidFill>
                <a:latin typeface="Libre Franklin Medium"/>
                <a:ea typeface="Libre Franklin Medium"/>
                <a:cs typeface="Libre Franklin Medium"/>
                <a:sym typeface="Libre Franklin Medium"/>
              </a:rPr>
              <a:t>Entering Data into the DEI</a:t>
            </a:r>
            <a:endParaRPr/>
          </a:p>
        </p:txBody>
      </p:sp>
      <p:grpSp>
        <p:nvGrpSpPr>
          <p:cNvPr id="337" name="Google Shape;337;p15"/>
          <p:cNvGrpSpPr/>
          <p:nvPr/>
        </p:nvGrpSpPr>
        <p:grpSpPr>
          <a:xfrm>
            <a:off x="402584" y="2014411"/>
            <a:ext cx="1726254" cy="521208"/>
            <a:chOff x="-6180193" y="2708069"/>
            <a:chExt cx="1770282" cy="393524"/>
          </a:xfrm>
        </p:grpSpPr>
        <p:sp>
          <p:nvSpPr>
            <p:cNvPr id="338" name="Google Shape;338;p15"/>
            <p:cNvSpPr/>
            <p:nvPr/>
          </p:nvSpPr>
          <p:spPr>
            <a:xfrm rot="5400000">
              <a:off x="-4922169" y="2532614"/>
              <a:ext cx="280083" cy="744434"/>
            </a:xfrm>
            <a:prstGeom prst="down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39" name="Google Shape;339;p15"/>
            <p:cNvSpPr/>
            <p:nvPr/>
          </p:nvSpPr>
          <p:spPr>
            <a:xfrm>
              <a:off x="-6180193" y="2708069"/>
              <a:ext cx="897310" cy="393524"/>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340" name="Google Shape;340;p15"/>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341" name="Google Shape;341;p15"/>
          <p:cNvSpPr txBox="1"/>
          <p:nvPr/>
        </p:nvSpPr>
        <p:spPr>
          <a:xfrm>
            <a:off x="6987632" y="1767027"/>
            <a:ext cx="4654153" cy="33239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After selecting </a:t>
            </a:r>
            <a:r>
              <a:rPr lang="en-US" sz="2400" b="1"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Begin Test Now</a:t>
            </a:r>
            <a:r>
              <a:rPr lang="en-US" sz="2400"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you will see the data entry page for an item. Similar to the test booklet, the item questions are presented in bold text. This screenshot shows you an example of what a listening item looks like.</a:t>
            </a:r>
            <a:endParaRPr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15" descr="A screenshot of a social media post&#10;&#10;Description automatically generated"/>
          <p:cNvPicPr preferRelativeResize="0"/>
          <p:nvPr/>
        </p:nvPicPr>
        <p:blipFill rotWithShape="1">
          <a:blip r:embed="rId3">
            <a:alphaModFix/>
          </a:blip>
          <a:srcRect/>
          <a:stretch/>
        </p:blipFill>
        <p:spPr>
          <a:xfrm>
            <a:off x="402584" y="2014411"/>
            <a:ext cx="6339454" cy="2829178"/>
          </a:xfrm>
          <a:prstGeom prst="rect">
            <a:avLst/>
          </a:prstGeom>
          <a:noFill/>
          <a:ln>
            <a:noFill/>
          </a:ln>
        </p:spPr>
      </p:pic>
      <p:sp>
        <p:nvSpPr>
          <p:cNvPr id="336" name="Google Shape;336;p15"/>
          <p:cNvSpPr txBox="1"/>
          <p:nvPr/>
        </p:nvSpPr>
        <p:spPr>
          <a:xfrm>
            <a:off x="429768" y="128016"/>
            <a:ext cx="11018520" cy="521208"/>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r>
              <a:rPr lang="en-US" sz="3200">
                <a:solidFill>
                  <a:schemeClr val="lt1"/>
                </a:solidFill>
                <a:latin typeface="Libre Franklin Medium"/>
                <a:ea typeface="Libre Franklin Medium"/>
                <a:cs typeface="Libre Franklin Medium"/>
                <a:sym typeface="Libre Franklin Medium"/>
              </a:rPr>
              <a:t>Entering Data into the DEI</a:t>
            </a:r>
            <a:endParaRPr/>
          </a:p>
        </p:txBody>
      </p:sp>
      <p:grpSp>
        <p:nvGrpSpPr>
          <p:cNvPr id="337" name="Google Shape;337;p15"/>
          <p:cNvGrpSpPr/>
          <p:nvPr/>
        </p:nvGrpSpPr>
        <p:grpSpPr>
          <a:xfrm>
            <a:off x="402584" y="2014411"/>
            <a:ext cx="1726254" cy="521208"/>
            <a:chOff x="-6180193" y="2708069"/>
            <a:chExt cx="1770282" cy="393524"/>
          </a:xfrm>
        </p:grpSpPr>
        <p:sp>
          <p:nvSpPr>
            <p:cNvPr id="338" name="Google Shape;338;p15"/>
            <p:cNvSpPr/>
            <p:nvPr/>
          </p:nvSpPr>
          <p:spPr>
            <a:xfrm rot="5400000">
              <a:off x="-4922169" y="2532614"/>
              <a:ext cx="280083" cy="744434"/>
            </a:xfrm>
            <a:prstGeom prst="down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39" name="Google Shape;339;p15"/>
            <p:cNvSpPr/>
            <p:nvPr/>
          </p:nvSpPr>
          <p:spPr>
            <a:xfrm>
              <a:off x="-6180193" y="2708069"/>
              <a:ext cx="897310" cy="393524"/>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340" name="Google Shape;340;p15"/>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341" name="Google Shape;341;p15"/>
          <p:cNvSpPr txBox="1"/>
          <p:nvPr/>
        </p:nvSpPr>
        <p:spPr>
          <a:xfrm>
            <a:off x="6812972" y="1028343"/>
            <a:ext cx="4654153"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The data entry page will display one item at a time within a task. Notice the numbered tabs at the top right corner of the screen. These tabs represent items associated with the task. </a:t>
            </a:r>
          </a:p>
          <a:p>
            <a:pPr marL="0" marR="0" lvl="0" indent="0" algn="l" rtl="0">
              <a:spcBef>
                <a:spcPts val="0"/>
              </a:spcBef>
              <a:spcAft>
                <a:spcPts val="0"/>
              </a:spcAft>
              <a:buNone/>
            </a:pPr>
            <a:endParaRPr lang="en-US" sz="2000"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0" marR="0" lvl="0" indent="0" algn="l" rtl="0">
              <a:spcBef>
                <a:spcPts val="0"/>
              </a:spcBef>
              <a:spcAft>
                <a:spcPts val="0"/>
              </a:spcAft>
              <a:buNone/>
            </a:pPr>
            <a:r>
              <a:rPr lang="en-US" sz="2000"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 green checkmark will appear in each tab after data has been entered for that item. You can use the green arrow buttons labeled </a:t>
            </a:r>
            <a:r>
              <a:rPr lang="en-US" sz="2000" b="1"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Back</a:t>
            </a:r>
            <a:r>
              <a:rPr lang="en-US" sz="2000"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and </a:t>
            </a:r>
            <a:r>
              <a:rPr lang="en-US" sz="2000" b="1"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Next</a:t>
            </a:r>
            <a:r>
              <a:rPr lang="en-US" sz="2000"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in the upper-left corner of the screen to move between the items of a task. You can also jump directly to a specific task using the </a:t>
            </a:r>
            <a:r>
              <a:rPr lang="en-US" sz="2000" b="1"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Questions</a:t>
            </a:r>
            <a:r>
              <a:rPr lang="en-US" sz="2000" dirty="0">
                <a:solidFill>
                  <a:schemeClr val="dk1"/>
                </a:solidFill>
                <a:latin typeface="Libre Franklin"/>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drop-down menu. </a:t>
            </a:r>
            <a:endParaRPr sz="2000" dirty="0"/>
          </a:p>
        </p:txBody>
      </p:sp>
    </p:spTree>
    <p:extLst>
      <p:ext uri="{BB962C8B-B14F-4D97-AF65-F5344CB8AC3E}">
        <p14:creationId xmlns:p14="http://schemas.microsoft.com/office/powerpoint/2010/main" val="324157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16" descr="A screenshot of a cell phone&#10;&#10;Description automatically generated"/>
          <p:cNvPicPr preferRelativeResize="0"/>
          <p:nvPr/>
        </p:nvPicPr>
        <p:blipFill rotWithShape="1">
          <a:blip r:embed="rId3">
            <a:alphaModFix/>
          </a:blip>
          <a:srcRect l="3012" t="4100" r="5060" b="7917"/>
          <a:stretch/>
        </p:blipFill>
        <p:spPr>
          <a:xfrm>
            <a:off x="865307" y="1559560"/>
            <a:ext cx="5592604" cy="3450590"/>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348" name="Google Shape;348;p16"/>
          <p:cNvSpPr txBox="1"/>
          <p:nvPr/>
        </p:nvSpPr>
        <p:spPr>
          <a:xfrm>
            <a:off x="429768" y="128016"/>
            <a:ext cx="11018520" cy="521208"/>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br>
              <a:rPr lang="en-US" sz="3200">
                <a:solidFill>
                  <a:schemeClr val="lt1"/>
                </a:solidFill>
                <a:latin typeface="Libre Franklin Medium"/>
                <a:ea typeface="Libre Franklin Medium"/>
                <a:cs typeface="Libre Franklin Medium"/>
                <a:sym typeface="Libre Franklin Medium"/>
              </a:rPr>
            </a:br>
            <a:r>
              <a:rPr lang="en-US" sz="3200">
                <a:solidFill>
                  <a:schemeClr val="lt1"/>
                </a:solidFill>
                <a:latin typeface="Libre Franklin Medium"/>
                <a:ea typeface="Libre Franklin Medium"/>
                <a:cs typeface="Libre Franklin Medium"/>
                <a:sym typeface="Libre Franklin Medium"/>
              </a:rPr>
              <a:t>Entering Data into the DEI, continued</a:t>
            </a:r>
            <a:endParaRPr/>
          </a:p>
        </p:txBody>
      </p:sp>
      <p:grpSp>
        <p:nvGrpSpPr>
          <p:cNvPr id="349" name="Google Shape;349;p16"/>
          <p:cNvGrpSpPr/>
          <p:nvPr/>
        </p:nvGrpSpPr>
        <p:grpSpPr>
          <a:xfrm>
            <a:off x="865307" y="1559560"/>
            <a:ext cx="5592604" cy="312103"/>
            <a:chOff x="-65165" y="977891"/>
            <a:chExt cx="7294880" cy="442463"/>
          </a:xfrm>
        </p:grpSpPr>
        <p:sp>
          <p:nvSpPr>
            <p:cNvPr id="350" name="Google Shape;350;p16"/>
            <p:cNvSpPr/>
            <p:nvPr/>
          </p:nvSpPr>
          <p:spPr>
            <a:xfrm>
              <a:off x="6455809" y="977891"/>
              <a:ext cx="773906" cy="44246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51" name="Google Shape;351;p16"/>
            <p:cNvSpPr/>
            <p:nvPr/>
          </p:nvSpPr>
          <p:spPr>
            <a:xfrm>
              <a:off x="-65165" y="977891"/>
              <a:ext cx="1489313" cy="44246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352" name="Google Shape;352;p16"/>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53" name="Google Shape;353;p16"/>
          <p:cNvSpPr txBox="1"/>
          <p:nvPr/>
        </p:nvSpPr>
        <p:spPr>
          <a:xfrm>
            <a:off x="6805374" y="730845"/>
            <a:ext cx="4938951" cy="53860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ibre Franklin"/>
                <a:ea typeface="Libre Franklin"/>
                <a:cs typeface="Libre Franklin"/>
                <a:sym typeface="Libre Franklin"/>
              </a:rPr>
              <a:t>The </a:t>
            </a:r>
            <a:r>
              <a:rPr lang="en-US" sz="1600" b="1">
                <a:solidFill>
                  <a:schemeClr val="dk1"/>
                </a:solidFill>
                <a:latin typeface="Libre Franklin"/>
                <a:ea typeface="Libre Franklin"/>
                <a:cs typeface="Libre Franklin"/>
                <a:sym typeface="Libre Franklin"/>
              </a:rPr>
              <a:t>Save</a:t>
            </a:r>
            <a:r>
              <a:rPr lang="en-US" sz="1600">
                <a:solidFill>
                  <a:schemeClr val="dk1"/>
                </a:solidFill>
                <a:latin typeface="Libre Franklin"/>
                <a:ea typeface="Libre Franklin"/>
                <a:cs typeface="Libre Franklin"/>
                <a:sym typeface="Libre Franklin"/>
              </a:rPr>
              <a:t> button can be used to save a response, but is not necessary to use since responses are automatically saved upon selection.</a:t>
            </a:r>
            <a:endParaRPr/>
          </a:p>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600">
                <a:solidFill>
                  <a:schemeClr val="dk1"/>
                </a:solidFill>
                <a:latin typeface="Libre Franklin"/>
                <a:ea typeface="Libre Franklin"/>
                <a:cs typeface="Libre Franklin"/>
                <a:sym typeface="Libre Franklin"/>
              </a:rPr>
              <a:t>The </a:t>
            </a:r>
            <a:r>
              <a:rPr lang="en-US" sz="1600" b="1">
                <a:solidFill>
                  <a:schemeClr val="dk1"/>
                </a:solidFill>
                <a:latin typeface="Libre Franklin"/>
                <a:ea typeface="Libre Franklin"/>
                <a:cs typeface="Libre Franklin"/>
                <a:sym typeface="Libre Franklin"/>
              </a:rPr>
              <a:t>Pause</a:t>
            </a:r>
            <a:r>
              <a:rPr lang="en-US" sz="1600">
                <a:solidFill>
                  <a:schemeClr val="dk1"/>
                </a:solidFill>
                <a:latin typeface="Libre Franklin"/>
                <a:ea typeface="Libre Franklin"/>
                <a:cs typeface="Libre Franklin"/>
                <a:sym typeface="Libre Franklin"/>
              </a:rPr>
              <a:t> button is used to pause the data entry session without submitting the test, so you can continue entering data at a later time.</a:t>
            </a:r>
            <a:endParaRPr/>
          </a:p>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600">
                <a:solidFill>
                  <a:schemeClr val="dk1"/>
                </a:solidFill>
                <a:latin typeface="Libre Franklin"/>
                <a:ea typeface="Libre Franklin"/>
                <a:cs typeface="Libre Franklin"/>
                <a:sym typeface="Libre Franklin"/>
              </a:rPr>
              <a:t>You can use the </a:t>
            </a:r>
            <a:r>
              <a:rPr lang="en-US" sz="1600" b="1">
                <a:solidFill>
                  <a:schemeClr val="dk1"/>
                </a:solidFill>
                <a:latin typeface="Libre Franklin"/>
                <a:ea typeface="Libre Franklin"/>
                <a:cs typeface="Libre Franklin"/>
                <a:sym typeface="Libre Franklin"/>
              </a:rPr>
              <a:t>Zoom Out </a:t>
            </a:r>
            <a:r>
              <a:rPr lang="en-US" sz="1600">
                <a:solidFill>
                  <a:schemeClr val="dk1"/>
                </a:solidFill>
                <a:latin typeface="Libre Franklin"/>
                <a:ea typeface="Libre Franklin"/>
                <a:cs typeface="Libre Franklin"/>
                <a:sym typeface="Libre Franklin"/>
              </a:rPr>
              <a:t>and </a:t>
            </a:r>
            <a:r>
              <a:rPr lang="en-US" sz="1600" b="1">
                <a:solidFill>
                  <a:schemeClr val="dk1"/>
                </a:solidFill>
                <a:latin typeface="Libre Franklin"/>
                <a:ea typeface="Libre Franklin"/>
                <a:cs typeface="Libre Franklin"/>
                <a:sym typeface="Libre Franklin"/>
              </a:rPr>
              <a:t>Zoom In </a:t>
            </a:r>
            <a:r>
              <a:rPr lang="en-US" sz="1600">
                <a:solidFill>
                  <a:schemeClr val="dk1"/>
                </a:solidFill>
                <a:latin typeface="Libre Franklin"/>
                <a:ea typeface="Libre Franklin"/>
                <a:cs typeface="Libre Franklin"/>
                <a:sym typeface="Libre Franklin"/>
              </a:rPr>
              <a:t>buttons at the top right of the screen to magnify text and images.</a:t>
            </a:r>
            <a:endParaRPr/>
          </a:p>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600">
                <a:solidFill>
                  <a:schemeClr val="dk1"/>
                </a:solidFill>
                <a:latin typeface="Libre Franklin"/>
                <a:ea typeface="Libre Franklin"/>
                <a:cs typeface="Libre Franklin"/>
                <a:sym typeface="Libre Franklin"/>
              </a:rPr>
              <a:t>Please note that the DEI is designed to look similar to the online test students see when testing online, therefore students may have additional tools and accommodations available.  These tools and accommodations are not necessary for TA’s to use when using the DEI. </a:t>
            </a:r>
            <a:endParaRPr/>
          </a:p>
          <a:p>
            <a:pPr marL="0" marR="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600">
                <a:solidFill>
                  <a:schemeClr val="dk1"/>
                </a:solidFill>
                <a:latin typeface="Libre Franklin"/>
                <a:ea typeface="Libre Franklin"/>
                <a:cs typeface="Libre Franklin"/>
                <a:sym typeface="Libre Franklin"/>
              </a:rPr>
              <a:t>For each task and item, enter the response given by the student. As soon as the answer is selected, the DEI immediately saves 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7"/>
          <p:cNvSpPr txBox="1">
            <a:spLocks noGrp="1"/>
          </p:cNvSpPr>
          <p:nvPr>
            <p:ph type="title"/>
          </p:nvPr>
        </p:nvSpPr>
        <p:spPr>
          <a:xfrm>
            <a:off x="429768" y="128016"/>
            <a:ext cx="11018520" cy="5212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t>Entering Student Response Data</a:t>
            </a:r>
            <a:br>
              <a:rPr lang="en-US"/>
            </a:br>
            <a:r>
              <a:rPr lang="en-US"/>
              <a:t>Paper Administration  </a:t>
            </a:r>
            <a:endParaRPr/>
          </a:p>
        </p:txBody>
      </p:sp>
      <p:grpSp>
        <p:nvGrpSpPr>
          <p:cNvPr id="360" name="Google Shape;360;p17"/>
          <p:cNvGrpSpPr/>
          <p:nvPr/>
        </p:nvGrpSpPr>
        <p:grpSpPr>
          <a:xfrm>
            <a:off x="684236" y="1678272"/>
            <a:ext cx="5616551" cy="3193765"/>
            <a:chOff x="2670228" y="2109384"/>
            <a:chExt cx="7194502" cy="3701480"/>
          </a:xfrm>
        </p:grpSpPr>
        <p:pic>
          <p:nvPicPr>
            <p:cNvPr id="361" name="Google Shape;361;p17"/>
            <p:cNvPicPr preferRelativeResize="0"/>
            <p:nvPr/>
          </p:nvPicPr>
          <p:blipFill rotWithShape="1">
            <a:blip r:embed="rId3">
              <a:alphaModFix/>
            </a:blip>
            <a:srcRect b="4198"/>
            <a:stretch/>
          </p:blipFill>
          <p:spPr>
            <a:xfrm>
              <a:off x="2670228" y="2109384"/>
              <a:ext cx="7194502" cy="3701480"/>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362" name="Google Shape;362;p17"/>
            <p:cNvSpPr/>
            <p:nvPr/>
          </p:nvSpPr>
          <p:spPr>
            <a:xfrm>
              <a:off x="7045994" y="3516086"/>
              <a:ext cx="2000035" cy="892628"/>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363" name="Google Shape;363;p17"/>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64" name="Google Shape;364;p17"/>
          <p:cNvSpPr txBox="1"/>
          <p:nvPr/>
        </p:nvSpPr>
        <p:spPr>
          <a:xfrm>
            <a:off x="6550684" y="889843"/>
            <a:ext cx="5245076"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When entering the paper administration data for the multiple choice Listening, Reading, and Writing sections, students mark their responses in their test booklet.  At the conclusion of the testing session, the TA will input the student’s responses into the DEI.</a:t>
            </a:r>
            <a:endParaRPr/>
          </a:p>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For the Writing constructed response &amp; word and sentence builder section, the TA will copy the student’s response from the test booklet into the DEI for scoring. For the word &amp; sentence builder items, the TA will drag and drop the response tiles to match the student’s response exactly. </a:t>
            </a:r>
            <a:endParaRPr/>
          </a:p>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For the constructed-response items, the TA will use the DEI to transcribe the student’s written responses verbatim. </a:t>
            </a:r>
            <a:endParaRPr/>
          </a:p>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8"/>
          <p:cNvSpPr txBox="1">
            <a:spLocks noGrp="1"/>
          </p:cNvSpPr>
          <p:nvPr>
            <p:ph type="title"/>
          </p:nvPr>
        </p:nvSpPr>
        <p:spPr>
          <a:xfrm>
            <a:off x="429768" y="128016"/>
            <a:ext cx="11018520" cy="5212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t>Entering Student Response Data: </a:t>
            </a:r>
            <a:br>
              <a:rPr lang="en-US"/>
            </a:br>
            <a:r>
              <a:rPr lang="en-US"/>
              <a:t>Braille Administration</a:t>
            </a:r>
            <a:endParaRPr/>
          </a:p>
        </p:txBody>
      </p:sp>
      <p:grpSp>
        <p:nvGrpSpPr>
          <p:cNvPr id="371" name="Google Shape;371;p18"/>
          <p:cNvGrpSpPr/>
          <p:nvPr/>
        </p:nvGrpSpPr>
        <p:grpSpPr>
          <a:xfrm>
            <a:off x="1199545" y="1366156"/>
            <a:ext cx="9792910" cy="3950388"/>
            <a:chOff x="2090057" y="1993496"/>
            <a:chExt cx="9792910" cy="3950388"/>
          </a:xfrm>
        </p:grpSpPr>
        <p:grpSp>
          <p:nvGrpSpPr>
            <p:cNvPr id="372" name="Google Shape;372;p18"/>
            <p:cNvGrpSpPr/>
            <p:nvPr/>
          </p:nvGrpSpPr>
          <p:grpSpPr>
            <a:xfrm>
              <a:off x="2090057" y="1993496"/>
              <a:ext cx="9792910" cy="3950388"/>
              <a:chOff x="1687785" y="1831223"/>
              <a:chExt cx="10195182" cy="4112661"/>
            </a:xfrm>
          </p:grpSpPr>
          <p:pic>
            <p:nvPicPr>
              <p:cNvPr id="373" name="Google Shape;373;p18"/>
              <p:cNvPicPr preferRelativeResize="0"/>
              <p:nvPr/>
            </p:nvPicPr>
            <p:blipFill rotWithShape="1">
              <a:blip r:embed="rId3">
                <a:alphaModFix/>
              </a:blip>
              <a:srcRect l="407" b="7860"/>
              <a:stretch/>
            </p:blipFill>
            <p:spPr>
              <a:xfrm>
                <a:off x="1687785" y="1831223"/>
                <a:ext cx="10195182" cy="4112661"/>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374" name="Google Shape;374;p18"/>
              <p:cNvSpPr/>
              <p:nvPr/>
            </p:nvSpPr>
            <p:spPr>
              <a:xfrm>
                <a:off x="1937348" y="4419600"/>
                <a:ext cx="4453580" cy="14478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pic>
          <p:nvPicPr>
            <p:cNvPr id="375" name="Google Shape;375;p18"/>
            <p:cNvPicPr preferRelativeResize="0"/>
            <p:nvPr/>
          </p:nvPicPr>
          <p:blipFill rotWithShape="1">
            <a:blip r:embed="rId4">
              <a:alphaModFix/>
            </a:blip>
            <a:srcRect l="19555" t="30529" r="70886" b="-5681"/>
            <a:stretch/>
          </p:blipFill>
          <p:spPr>
            <a:xfrm>
              <a:off x="3714794" y="2004382"/>
              <a:ext cx="831841" cy="477287"/>
            </a:xfrm>
            <a:prstGeom prst="rect">
              <a:avLst/>
            </a:prstGeom>
            <a:noFill/>
            <a:ln>
              <a:noFill/>
            </a:ln>
          </p:spPr>
        </p:pic>
      </p:grpSp>
      <p:sp>
        <p:nvSpPr>
          <p:cNvPr id="376" name="Google Shape;376;p18"/>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
          <p:cNvSpPr txBox="1">
            <a:spLocks noGrp="1"/>
          </p:cNvSpPr>
          <p:nvPr>
            <p:ph type="title"/>
          </p:nvPr>
        </p:nvSpPr>
        <p:spPr>
          <a:xfrm>
            <a:off x="426231" y="127743"/>
            <a:ext cx="11016200" cy="5180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t>Module Objectives</a:t>
            </a:r>
            <a:endParaRPr/>
          </a:p>
        </p:txBody>
      </p:sp>
      <p:sp>
        <p:nvSpPr>
          <p:cNvPr id="198" name="Google Shape;198;p2"/>
          <p:cNvSpPr/>
          <p:nvPr/>
        </p:nvSpPr>
        <p:spPr>
          <a:xfrm>
            <a:off x="426230" y="1082761"/>
            <a:ext cx="11113223"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53565A"/>
                </a:solidFill>
                <a:latin typeface="Libre Franklin"/>
                <a:ea typeface="Libre Franklin"/>
                <a:cs typeface="Libre Franklin"/>
                <a:sym typeface="Libre Franklin"/>
              </a:rPr>
              <a:t>After viewing this presentation, you should be able to:</a:t>
            </a:r>
            <a:endParaRPr dirty="0"/>
          </a:p>
          <a:p>
            <a:pPr marL="285750" marR="0" lvl="0" indent="-285750" algn="l" rtl="0">
              <a:lnSpc>
                <a:spcPct val="150000"/>
              </a:lnSpc>
              <a:spcBef>
                <a:spcPts val="0"/>
              </a:spcBef>
              <a:spcAft>
                <a:spcPts val="0"/>
              </a:spcAft>
              <a:buClr>
                <a:srgbClr val="53565A"/>
              </a:buClr>
              <a:buSzPts val="2800"/>
              <a:buFont typeface="Arial"/>
              <a:buChar char="•"/>
            </a:pPr>
            <a:r>
              <a:rPr lang="en-US" sz="2800" dirty="0">
                <a:solidFill>
                  <a:srgbClr val="53565A"/>
                </a:solidFill>
                <a:latin typeface="Libre Franklin"/>
                <a:ea typeface="Libre Franklin"/>
                <a:cs typeface="Libre Franklin"/>
                <a:sym typeface="Libre Franklin"/>
              </a:rPr>
              <a:t>Understand what the Data Entry Interface (DEI) is and how to access it.</a:t>
            </a:r>
            <a:endParaRPr dirty="0"/>
          </a:p>
          <a:p>
            <a:pPr marL="285750" marR="0" lvl="0" indent="-285750" algn="l" rtl="0">
              <a:lnSpc>
                <a:spcPct val="150000"/>
              </a:lnSpc>
              <a:spcBef>
                <a:spcPts val="0"/>
              </a:spcBef>
              <a:spcAft>
                <a:spcPts val="0"/>
              </a:spcAft>
              <a:buClr>
                <a:srgbClr val="53565A"/>
              </a:buClr>
              <a:buSzPts val="2800"/>
              <a:buFont typeface="Arial"/>
              <a:buChar char="•"/>
            </a:pPr>
            <a:r>
              <a:rPr lang="en-US" sz="2800" dirty="0">
                <a:solidFill>
                  <a:srgbClr val="53565A"/>
                </a:solidFill>
                <a:latin typeface="Libre Franklin"/>
                <a:ea typeface="Libre Franklin"/>
                <a:cs typeface="Libre Franklin"/>
                <a:sym typeface="Libre Franklin"/>
              </a:rPr>
              <a:t>Enter student responses into the DEI.</a:t>
            </a:r>
            <a:endParaRPr dirty="0"/>
          </a:p>
          <a:p>
            <a:pPr marL="285750" marR="0" lvl="0" indent="-285750" algn="l" rtl="0">
              <a:lnSpc>
                <a:spcPct val="150000"/>
              </a:lnSpc>
              <a:spcBef>
                <a:spcPts val="0"/>
              </a:spcBef>
              <a:spcAft>
                <a:spcPts val="0"/>
              </a:spcAft>
              <a:buClr>
                <a:srgbClr val="53565A"/>
              </a:buClr>
              <a:buSzPts val="2800"/>
              <a:buFont typeface="Arial"/>
              <a:buChar char="•"/>
            </a:pPr>
            <a:r>
              <a:rPr lang="en-US" sz="2800" dirty="0">
                <a:solidFill>
                  <a:srgbClr val="53565A"/>
                </a:solidFill>
                <a:latin typeface="Libre Franklin"/>
                <a:ea typeface="Libre Franklin"/>
                <a:cs typeface="Libre Franklin"/>
                <a:sym typeface="Libre Franklin"/>
              </a:rPr>
              <a:t>Use the different features available in the DEI.</a:t>
            </a:r>
            <a:endParaRPr dirty="0"/>
          </a:p>
        </p:txBody>
      </p:sp>
      <p:sp>
        <p:nvSpPr>
          <p:cNvPr id="199" name="Google Shape;199;p2"/>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19"/>
          <p:cNvPicPr preferRelativeResize="0"/>
          <p:nvPr/>
        </p:nvPicPr>
        <p:blipFill rotWithShape="1">
          <a:blip r:embed="rId3">
            <a:alphaModFix/>
          </a:blip>
          <a:srcRect/>
          <a:stretch/>
        </p:blipFill>
        <p:spPr>
          <a:xfrm>
            <a:off x="2106676" y="1606835"/>
            <a:ext cx="7927848" cy="3667926"/>
          </a:xfrm>
          <a:prstGeom prst="rect">
            <a:avLst/>
          </a:prstGeom>
          <a:solidFill>
            <a:schemeClr val="lt1"/>
          </a:solid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pic>
        <p:nvPicPr>
          <p:cNvPr id="383" name="Google Shape;383;p19" descr="C:\Users\dcassiday\Downloads\screenshot-sat.tds.uat.airast.org 2017-02-08 13-15-43.png"/>
          <p:cNvPicPr preferRelativeResize="0"/>
          <p:nvPr/>
        </p:nvPicPr>
        <p:blipFill rotWithShape="1">
          <a:blip r:embed="rId4">
            <a:alphaModFix/>
          </a:blip>
          <a:srcRect/>
          <a:stretch/>
        </p:blipFill>
        <p:spPr>
          <a:xfrm>
            <a:off x="2894077" y="2842812"/>
            <a:ext cx="6736287" cy="1534990"/>
          </a:xfrm>
          <a:prstGeom prst="rect">
            <a:avLst/>
          </a:prstGeom>
          <a:noFill/>
          <a:ln>
            <a:noFill/>
          </a:ln>
        </p:spPr>
      </p:pic>
      <p:sp>
        <p:nvSpPr>
          <p:cNvPr id="384" name="Google Shape;384;p19"/>
          <p:cNvSpPr txBox="1">
            <a:spLocks noGrp="1"/>
          </p:cNvSpPr>
          <p:nvPr>
            <p:ph type="title"/>
          </p:nvPr>
        </p:nvSpPr>
        <p:spPr>
          <a:xfrm>
            <a:off x="426231" y="128016"/>
            <a:ext cx="11016200" cy="518012"/>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3200"/>
              <a:buFont typeface="Libre Franklin Medium"/>
              <a:buNone/>
            </a:pPr>
            <a:r>
              <a:rPr lang="en-US"/>
              <a:t>Submitting the Test: New Workflow </a:t>
            </a:r>
            <a:endParaRPr/>
          </a:p>
        </p:txBody>
      </p:sp>
      <p:sp>
        <p:nvSpPr>
          <p:cNvPr id="385" name="Google Shape;385;p19"/>
          <p:cNvSpPr/>
          <p:nvPr/>
        </p:nvSpPr>
        <p:spPr>
          <a:xfrm rot="10800000" flipH="1">
            <a:off x="2157477" y="3870878"/>
            <a:ext cx="841375" cy="3810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6" name="Google Shape;386;p19"/>
          <p:cNvSpPr/>
          <p:nvPr/>
        </p:nvSpPr>
        <p:spPr>
          <a:xfrm flipH="1">
            <a:off x="4114800" y="1801170"/>
            <a:ext cx="841375" cy="381000"/>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7" name="Google Shape;387;p19"/>
          <p:cNvSpPr/>
          <p:nvPr/>
        </p:nvSpPr>
        <p:spPr>
          <a:xfrm>
            <a:off x="9601200" y="1606835"/>
            <a:ext cx="357453" cy="19433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8" name="Google Shape;388;p19"/>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89" name="Google Shape;389;p19"/>
          <p:cNvSpPr txBox="1"/>
          <p:nvPr/>
        </p:nvSpPr>
        <p:spPr>
          <a:xfrm>
            <a:off x="532210" y="804782"/>
            <a:ext cx="11016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After completing data entry, be sure to review all entered data. Follow the instructions provided in the </a:t>
            </a:r>
            <a:r>
              <a:rPr lang="en-US" sz="1800" i="1">
                <a:solidFill>
                  <a:schemeClr val="dk1"/>
                </a:solidFill>
                <a:latin typeface="Libre Franklin"/>
                <a:ea typeface="Libre Franklin"/>
                <a:cs typeface="Libre Franklin"/>
                <a:sym typeface="Libre Franklin"/>
              </a:rPr>
              <a:t>Directions for Administration Manual.</a:t>
            </a:r>
            <a:endParaRPr/>
          </a:p>
        </p:txBody>
      </p:sp>
      <p:sp>
        <p:nvSpPr>
          <p:cNvPr id="390" name="Google Shape;390;p19"/>
          <p:cNvSpPr txBox="1"/>
          <p:nvPr/>
        </p:nvSpPr>
        <p:spPr>
          <a:xfrm>
            <a:off x="1283026" y="5311012"/>
            <a:ext cx="9958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When you have checked all responses you have entered and are ready to submit the test, click the red </a:t>
            </a:r>
            <a:r>
              <a:rPr lang="en-US" sz="1800" b="1">
                <a:solidFill>
                  <a:schemeClr val="dk1"/>
                </a:solidFill>
                <a:latin typeface="Libre Franklin"/>
                <a:ea typeface="Libre Franklin"/>
                <a:cs typeface="Libre Franklin"/>
                <a:sym typeface="Libre Franklin"/>
              </a:rPr>
              <a:t>Done Entering Data </a:t>
            </a:r>
            <a:r>
              <a:rPr lang="en-US" sz="1800">
                <a:solidFill>
                  <a:schemeClr val="dk1"/>
                </a:solidFill>
                <a:latin typeface="Libre Franklin"/>
                <a:ea typeface="Libre Franklin"/>
                <a:cs typeface="Libre Franklin"/>
                <a:sym typeface="Libre Franklin"/>
              </a:rPr>
              <a:t>button to continue.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0"/>
          <p:cNvSpPr txBox="1"/>
          <p:nvPr/>
        </p:nvSpPr>
        <p:spPr>
          <a:xfrm>
            <a:off x="429768" y="128016"/>
            <a:ext cx="11018520" cy="521208"/>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3200">
                <a:solidFill>
                  <a:schemeClr val="lt1"/>
                </a:solidFill>
                <a:latin typeface="Libre Franklin Medium"/>
                <a:ea typeface="Libre Franklin Medium"/>
                <a:cs typeface="Libre Franklin Medium"/>
                <a:sym typeface="Libre Franklin Medium"/>
              </a:rPr>
              <a:t>Review and Submit</a:t>
            </a:r>
            <a:endParaRPr/>
          </a:p>
        </p:txBody>
      </p:sp>
      <p:sp>
        <p:nvSpPr>
          <p:cNvPr id="397" name="Google Shape;397;p20"/>
          <p:cNvSpPr txBox="1">
            <a:spLocks noGrp="1"/>
          </p:cNvSpPr>
          <p:nvPr>
            <p:ph type="body" idx="4294967295"/>
          </p:nvPr>
        </p:nvSpPr>
        <p:spPr>
          <a:xfrm>
            <a:off x="642581" y="1477168"/>
            <a:ext cx="4419600" cy="3903663"/>
          </a:xfrm>
          <a:prstGeom prst="rect">
            <a:avLst/>
          </a:prstGeom>
          <a:noFill/>
          <a:ln>
            <a:noFill/>
          </a:ln>
        </p:spPr>
        <p:txBody>
          <a:bodyPr spcFirstLastPara="1" wrap="square" lIns="0" tIns="0" rIns="0" bIns="0" anchor="t" anchorCtr="0">
            <a:noAutofit/>
          </a:bodyPr>
          <a:lstStyle/>
          <a:p>
            <a:pPr marL="320040" lvl="0" indent="-320040" algn="l" rtl="0">
              <a:lnSpc>
                <a:spcPct val="125000"/>
              </a:lnSpc>
              <a:spcBef>
                <a:spcPts val="0"/>
              </a:spcBef>
              <a:spcAft>
                <a:spcPts val="0"/>
              </a:spcAft>
              <a:buSzPts val="2200"/>
              <a:buFont typeface="Noto Sans Symbols"/>
              <a:buChar char="▪"/>
            </a:pPr>
            <a:r>
              <a:rPr lang="en-US"/>
              <a:t>You will receive one more opportunity to review your entries.</a:t>
            </a:r>
            <a:endParaRPr/>
          </a:p>
          <a:p>
            <a:pPr marL="320040" lvl="0" indent="-320040" algn="l" rtl="0">
              <a:lnSpc>
                <a:spcPct val="125000"/>
              </a:lnSpc>
              <a:spcBef>
                <a:spcPts val="1800"/>
              </a:spcBef>
              <a:spcAft>
                <a:spcPts val="0"/>
              </a:spcAft>
              <a:buSzPts val="2200"/>
              <a:buFont typeface="Noto Sans Symbols"/>
              <a:buChar char="▪"/>
            </a:pPr>
            <a:r>
              <a:rPr lang="en-US"/>
              <a:t>You may review your entries again or submit the test for scoring. </a:t>
            </a:r>
            <a:endParaRPr/>
          </a:p>
          <a:p>
            <a:pPr marL="320040" lvl="0" indent="-320040" algn="l" rtl="0">
              <a:lnSpc>
                <a:spcPct val="125000"/>
              </a:lnSpc>
              <a:spcBef>
                <a:spcPts val="1800"/>
              </a:spcBef>
              <a:spcAft>
                <a:spcPts val="0"/>
              </a:spcAft>
              <a:buSzPts val="2200"/>
              <a:buFont typeface="Noto Sans Symbols"/>
              <a:buChar char="▪"/>
            </a:pPr>
            <a:r>
              <a:rPr lang="en-US"/>
              <a:t>Click </a:t>
            </a:r>
            <a:r>
              <a:rPr lang="en-US" b="1"/>
              <a:t>Submit Test </a:t>
            </a:r>
            <a:r>
              <a:rPr lang="en-US"/>
              <a:t>and </a:t>
            </a:r>
            <a:r>
              <a:rPr lang="en-US" b="1"/>
              <a:t>Yes</a:t>
            </a:r>
            <a:r>
              <a:rPr lang="en-US"/>
              <a:t> to complete the submission process.</a:t>
            </a:r>
            <a:endParaRPr/>
          </a:p>
        </p:txBody>
      </p:sp>
      <p:grpSp>
        <p:nvGrpSpPr>
          <p:cNvPr id="398" name="Google Shape;398;p20"/>
          <p:cNvGrpSpPr/>
          <p:nvPr/>
        </p:nvGrpSpPr>
        <p:grpSpPr>
          <a:xfrm>
            <a:off x="5236842" y="1359181"/>
            <a:ext cx="6567578" cy="4388086"/>
            <a:chOff x="4949879" y="1153710"/>
            <a:chExt cx="7286625" cy="5010150"/>
          </a:xfrm>
        </p:grpSpPr>
        <p:pic>
          <p:nvPicPr>
            <p:cNvPr id="399" name="Google Shape;399;p20"/>
            <p:cNvPicPr preferRelativeResize="0"/>
            <p:nvPr/>
          </p:nvPicPr>
          <p:blipFill rotWithShape="1">
            <a:blip r:embed="rId3">
              <a:alphaModFix/>
            </a:blip>
            <a:srcRect/>
            <a:stretch/>
          </p:blipFill>
          <p:spPr>
            <a:xfrm>
              <a:off x="4949879" y="1153710"/>
              <a:ext cx="7286625" cy="5010150"/>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400" name="Google Shape;400;p20"/>
            <p:cNvSpPr/>
            <p:nvPr/>
          </p:nvSpPr>
          <p:spPr>
            <a:xfrm rot="10800000" flipH="1">
              <a:off x="7238999" y="5628542"/>
              <a:ext cx="777597" cy="535318"/>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01" name="Google Shape;401;p20"/>
            <p:cNvSpPr/>
            <p:nvPr/>
          </p:nvSpPr>
          <p:spPr>
            <a:xfrm>
              <a:off x="6096000" y="2641198"/>
              <a:ext cx="4800600" cy="1245002"/>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02" name="Google Shape;402;p20"/>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1"/>
          <p:cNvSpPr txBox="1"/>
          <p:nvPr/>
        </p:nvSpPr>
        <p:spPr>
          <a:xfrm>
            <a:off x="429768" y="128016"/>
            <a:ext cx="11018520" cy="521208"/>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r>
              <a:rPr lang="en-US" sz="3200">
                <a:solidFill>
                  <a:schemeClr val="lt1"/>
                </a:solidFill>
                <a:latin typeface="Libre Franklin Medium"/>
                <a:ea typeface="Libre Franklin Medium"/>
                <a:cs typeface="Libre Franklin Medium"/>
                <a:sym typeface="Libre Franklin Medium"/>
              </a:rPr>
              <a:t>Submitting the Test</a:t>
            </a:r>
            <a:endParaRPr/>
          </a:p>
        </p:txBody>
      </p:sp>
      <p:grpSp>
        <p:nvGrpSpPr>
          <p:cNvPr id="409" name="Google Shape;409;p21"/>
          <p:cNvGrpSpPr/>
          <p:nvPr/>
        </p:nvGrpSpPr>
        <p:grpSpPr>
          <a:xfrm>
            <a:off x="551991" y="1264033"/>
            <a:ext cx="5908873" cy="4329934"/>
            <a:chOff x="3283473" y="1380747"/>
            <a:chExt cx="6444204" cy="4507491"/>
          </a:xfrm>
        </p:grpSpPr>
        <p:pic>
          <p:nvPicPr>
            <p:cNvPr id="410" name="Google Shape;410;p21"/>
            <p:cNvPicPr preferRelativeResize="0"/>
            <p:nvPr/>
          </p:nvPicPr>
          <p:blipFill rotWithShape="1">
            <a:blip r:embed="rId3">
              <a:alphaModFix/>
            </a:blip>
            <a:srcRect/>
            <a:stretch/>
          </p:blipFill>
          <p:spPr>
            <a:xfrm>
              <a:off x="3283473" y="1380747"/>
              <a:ext cx="6444204" cy="4507491"/>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411" name="Google Shape;411;p21"/>
            <p:cNvSpPr/>
            <p:nvPr/>
          </p:nvSpPr>
          <p:spPr>
            <a:xfrm>
              <a:off x="3973099" y="5368372"/>
              <a:ext cx="4863232" cy="436469"/>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12" name="Google Shape;412;p21"/>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413" name="Google Shape;413;p21"/>
          <p:cNvSpPr txBox="1"/>
          <p:nvPr/>
        </p:nvSpPr>
        <p:spPr>
          <a:xfrm>
            <a:off x="7047310" y="2318861"/>
            <a:ext cx="415409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The next screen will confirm that the student’s test has been submitted .</a:t>
            </a:r>
            <a:endParaRPr/>
          </a:p>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From here, you may choose to </a:t>
            </a:r>
            <a:r>
              <a:rPr lang="en-US" sz="1800" b="1">
                <a:solidFill>
                  <a:schemeClr val="dk1"/>
                </a:solidFill>
                <a:latin typeface="Libre Franklin"/>
                <a:ea typeface="Libre Franklin"/>
                <a:cs typeface="Libre Franklin"/>
                <a:sym typeface="Libre Franklin"/>
              </a:rPr>
              <a:t>log out </a:t>
            </a:r>
            <a:r>
              <a:rPr lang="en-US" sz="1800">
                <a:solidFill>
                  <a:schemeClr val="dk1"/>
                </a:solidFill>
                <a:latin typeface="Libre Franklin"/>
                <a:ea typeface="Libre Franklin"/>
                <a:cs typeface="Libre Franklin"/>
                <a:sym typeface="Libre Franklin"/>
              </a:rPr>
              <a:t>or </a:t>
            </a:r>
            <a:r>
              <a:rPr lang="en-US" sz="1800" b="1">
                <a:solidFill>
                  <a:schemeClr val="dk1"/>
                </a:solidFill>
                <a:latin typeface="Libre Franklin"/>
                <a:ea typeface="Libre Franklin"/>
                <a:cs typeface="Libre Franklin"/>
                <a:sym typeface="Libre Franklin"/>
              </a:rPr>
              <a:t>enter data for a different student.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2"/>
          <p:cNvSpPr txBox="1">
            <a:spLocks noGrp="1"/>
          </p:cNvSpPr>
          <p:nvPr>
            <p:ph type="title"/>
          </p:nvPr>
        </p:nvSpPr>
        <p:spPr>
          <a:xfrm>
            <a:off x="426231" y="128016"/>
            <a:ext cx="11016200" cy="5180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t>Helpful Hints</a:t>
            </a:r>
            <a:endParaRPr/>
          </a:p>
        </p:txBody>
      </p:sp>
      <p:sp>
        <p:nvSpPr>
          <p:cNvPr id="420" name="Google Shape;420;p22"/>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421" name="Google Shape;421;p22"/>
          <p:cNvSpPr txBox="1">
            <a:spLocks noGrp="1"/>
          </p:cNvSpPr>
          <p:nvPr>
            <p:ph type="body" idx="4294967295"/>
          </p:nvPr>
        </p:nvSpPr>
        <p:spPr>
          <a:xfrm>
            <a:off x="495261" y="1324607"/>
            <a:ext cx="11201478" cy="4441591"/>
          </a:xfrm>
          <a:prstGeom prst="rect">
            <a:avLst/>
          </a:prstGeom>
          <a:noFill/>
          <a:ln>
            <a:noFill/>
          </a:ln>
        </p:spPr>
        <p:txBody>
          <a:bodyPr spcFirstLastPara="1" wrap="square" lIns="0" tIns="0" rIns="0" bIns="0" anchor="t" anchorCtr="0">
            <a:noAutofit/>
          </a:bodyPr>
          <a:lstStyle/>
          <a:p>
            <a:pPr marL="320040" lvl="0" indent="-320040" algn="l" rtl="0">
              <a:lnSpc>
                <a:spcPct val="100000"/>
              </a:lnSpc>
              <a:spcBef>
                <a:spcPts val="0"/>
              </a:spcBef>
              <a:spcAft>
                <a:spcPts val="0"/>
              </a:spcAft>
              <a:buSzPts val="2200"/>
              <a:buChar char="•"/>
            </a:pPr>
            <a:r>
              <a:rPr lang="en-US" sz="2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If your state allows it, you may skip items that the student has not answered by clicking the </a:t>
            </a:r>
            <a:r>
              <a:rPr lang="en-US" sz="22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Next </a:t>
            </a:r>
            <a:r>
              <a:rPr lang="en-US" sz="2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button.</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L="320040" lvl="0" indent="-320040" algn="l" rtl="0">
              <a:lnSpc>
                <a:spcPct val="125000"/>
              </a:lnSpc>
              <a:spcBef>
                <a:spcPts val="600"/>
              </a:spcBef>
              <a:spcAft>
                <a:spcPts val="0"/>
              </a:spcAft>
              <a:buSzPts val="2200"/>
              <a:buChar char="•"/>
            </a:pPr>
            <a:r>
              <a:rPr lang="en-US" sz="2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Questions may appear differently in the DEI from how they appear in the paper test booklets:</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endParaRPr>
          </a:p>
          <a:p>
            <a:pPr marL="800101" lvl="3" indent="-342900" algn="l" rtl="0">
              <a:lnSpc>
                <a:spcPct val="125000"/>
              </a:lnSpc>
              <a:spcBef>
                <a:spcPts val="600"/>
              </a:spcBef>
              <a:spcAft>
                <a:spcPts val="0"/>
              </a:spcAft>
              <a:buSzPts val="22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Instead of circling a letter, you may need to click on a word or image.</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endParaRPr>
          </a:p>
          <a:p>
            <a:pPr marL="800101" lvl="3" indent="-342900" algn="l" rtl="0">
              <a:lnSpc>
                <a:spcPct val="100000"/>
              </a:lnSpc>
              <a:spcBef>
                <a:spcPts val="600"/>
              </a:spcBef>
              <a:spcAft>
                <a:spcPts val="0"/>
              </a:spcAft>
              <a:buSzPts val="22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Instead of drawing a line between two objects, you may need to drag and drop one object on top of the other.</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endParaRPr>
          </a:p>
          <a:p>
            <a:pPr marL="800101" lvl="3" indent="-342900" algn="l" rtl="0">
              <a:lnSpc>
                <a:spcPct val="125000"/>
              </a:lnSpc>
              <a:spcBef>
                <a:spcPts val="600"/>
              </a:spcBef>
              <a:spcAft>
                <a:spcPts val="0"/>
              </a:spcAft>
              <a:buSzPts val="22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Instead of filling in a blank, you may need to choose an answer from a drop-down list.</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endParaRPr>
          </a:p>
          <a:p>
            <a:pPr marL="0" lvl="1" indent="0" algn="l" rtl="0">
              <a:lnSpc>
                <a:spcPct val="100000"/>
              </a:lnSpc>
              <a:spcBef>
                <a:spcPts val="600"/>
              </a:spcBef>
              <a:spcAft>
                <a:spcPts val="0"/>
              </a:spcAft>
              <a:buSzPts val="22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2"/>
          <p:cNvSpPr txBox="1">
            <a:spLocks noGrp="1"/>
          </p:cNvSpPr>
          <p:nvPr>
            <p:ph type="title"/>
          </p:nvPr>
        </p:nvSpPr>
        <p:spPr>
          <a:xfrm>
            <a:off x="426231" y="128016"/>
            <a:ext cx="11016200" cy="5180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t>Helpful Hints</a:t>
            </a:r>
            <a:endParaRPr/>
          </a:p>
        </p:txBody>
      </p:sp>
      <p:sp>
        <p:nvSpPr>
          <p:cNvPr id="420" name="Google Shape;420;p22"/>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421" name="Google Shape;421;p22"/>
          <p:cNvSpPr txBox="1">
            <a:spLocks noGrp="1"/>
          </p:cNvSpPr>
          <p:nvPr>
            <p:ph type="body" idx="4294967295"/>
          </p:nvPr>
        </p:nvSpPr>
        <p:spPr>
          <a:xfrm>
            <a:off x="426231" y="1625264"/>
            <a:ext cx="11201478" cy="2495027"/>
          </a:xfrm>
          <a:prstGeom prst="rect">
            <a:avLst/>
          </a:prstGeom>
          <a:noFill/>
          <a:ln>
            <a:noFill/>
          </a:ln>
        </p:spPr>
        <p:txBody>
          <a:bodyPr spcFirstLastPara="1" wrap="square" lIns="0" tIns="0" rIns="0" bIns="0" anchor="t" anchorCtr="0">
            <a:noAutofit/>
          </a:bodyPr>
          <a:lstStyle/>
          <a:p>
            <a:pPr marL="342900" lvl="1" indent="-342900" algn="l" rtl="0">
              <a:lnSpc>
                <a:spcPct val="100000"/>
              </a:lnSpc>
              <a:spcBef>
                <a:spcPts val="600"/>
              </a:spcBef>
              <a:spcAft>
                <a:spcPts val="0"/>
              </a:spcAft>
              <a:buSzPts val="2200"/>
              <a:buFont typeface="Arial"/>
              <a:buChar char="•"/>
            </a:pPr>
            <a:r>
              <a:rPr lang="en-US" sz="2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For a test with domain exemptions to be scored correctly, the exempted domain(s) must be selected in TIDE, and all the questions in this domain must be skipped while the test is being transcribed into the DEI. If any questions are answered in a domain, it will be scored and reported, even if the student is exempted from that domain in TIDE.</a:t>
            </a:r>
            <a:endParaRPr dirty="0"/>
          </a:p>
        </p:txBody>
      </p:sp>
    </p:spTree>
    <p:extLst>
      <p:ext uri="{BB962C8B-B14F-4D97-AF65-F5344CB8AC3E}">
        <p14:creationId xmlns:p14="http://schemas.microsoft.com/office/powerpoint/2010/main" val="4085059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3"/>
          <p:cNvSpPr txBox="1">
            <a:spLocks noGrp="1"/>
          </p:cNvSpPr>
          <p:nvPr>
            <p:ph type="title"/>
          </p:nvPr>
        </p:nvSpPr>
        <p:spPr>
          <a:xfrm>
            <a:off x="426231" y="128016"/>
            <a:ext cx="11016200" cy="5180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t>Thank You!</a:t>
            </a:r>
            <a:endParaRPr/>
          </a:p>
        </p:txBody>
      </p:sp>
      <p:sp>
        <p:nvSpPr>
          <p:cNvPr id="428" name="Google Shape;428;p23"/>
          <p:cNvSpPr txBox="1">
            <a:spLocks noGrp="1"/>
          </p:cNvSpPr>
          <p:nvPr>
            <p:ph type="body" idx="4294967295"/>
          </p:nvPr>
        </p:nvSpPr>
        <p:spPr>
          <a:xfrm>
            <a:off x="426231" y="1215017"/>
            <a:ext cx="11044385" cy="4071527"/>
          </a:xfrm>
          <a:prstGeom prst="rect">
            <a:avLst/>
          </a:prstGeom>
          <a:noFill/>
          <a:ln>
            <a:noFill/>
          </a:ln>
        </p:spPr>
        <p:txBody>
          <a:bodyPr spcFirstLastPara="1" wrap="square" lIns="0" tIns="0" rIns="0" bIns="0" anchor="t" anchorCtr="0">
            <a:noAutofit/>
          </a:bodyPr>
          <a:lstStyle/>
          <a:p>
            <a:pPr marL="320040" lvl="0" indent="-320040" algn="l" rtl="0">
              <a:lnSpc>
                <a:spcPct val="125000"/>
              </a:lnSpc>
              <a:spcBef>
                <a:spcPts val="0"/>
              </a:spcBef>
              <a:spcAft>
                <a:spcPts val="0"/>
              </a:spcAft>
              <a:buSzPts val="2800"/>
              <a:buChar char="•"/>
            </a:pPr>
            <a:r>
              <a:rPr lang="en-US" sz="2800"/>
              <a:t>For additional information, please visit </a:t>
            </a:r>
            <a:r>
              <a:rPr lang="en-US" sz="2800" u="sng">
                <a:solidFill>
                  <a:schemeClr val="hlink"/>
                </a:solidFill>
                <a:hlinkClick r:id="rId3"/>
              </a:rPr>
              <a:t>wyoassessment.org page</a:t>
            </a:r>
            <a:r>
              <a:rPr lang="en-US" sz="2800"/>
              <a:t>, which contains:</a:t>
            </a:r>
            <a:endParaRPr/>
          </a:p>
          <a:p>
            <a:pPr marL="796925" lvl="2" indent="-342900" algn="l" rtl="0">
              <a:lnSpc>
                <a:spcPct val="125000"/>
              </a:lnSpc>
              <a:spcBef>
                <a:spcPts val="1800"/>
              </a:spcBef>
              <a:spcAft>
                <a:spcPts val="0"/>
              </a:spcAft>
              <a:buSzPts val="2400"/>
              <a:buChar char="»"/>
            </a:pPr>
            <a:r>
              <a:rPr lang="en-US" sz="2400" i="1"/>
              <a:t>DEI User Guide</a:t>
            </a:r>
            <a:endParaRPr/>
          </a:p>
          <a:p>
            <a:pPr marL="796925" lvl="2" indent="-342900" algn="l" rtl="0">
              <a:lnSpc>
                <a:spcPct val="125000"/>
              </a:lnSpc>
              <a:spcBef>
                <a:spcPts val="1800"/>
              </a:spcBef>
              <a:spcAft>
                <a:spcPts val="0"/>
              </a:spcAft>
              <a:buSzPts val="2400"/>
              <a:buChar char="»"/>
            </a:pPr>
            <a:r>
              <a:rPr lang="en-US" sz="2400"/>
              <a:t>Directions for Administration</a:t>
            </a:r>
            <a:endParaRPr/>
          </a:p>
          <a:p>
            <a:pPr marL="320040" lvl="0" indent="-320040" algn="l" rtl="0">
              <a:lnSpc>
                <a:spcPct val="125000"/>
              </a:lnSpc>
              <a:spcBef>
                <a:spcPts val="1800"/>
              </a:spcBef>
              <a:spcAft>
                <a:spcPts val="0"/>
              </a:spcAft>
              <a:buSzPts val="2800"/>
              <a:buChar char="•"/>
            </a:pPr>
            <a:r>
              <a:rPr lang="en-US" sz="2800"/>
              <a:t>For further assistance, please contact the Wyoming Help Desk.</a:t>
            </a:r>
            <a:endParaRPr/>
          </a:p>
          <a:p>
            <a:pPr marL="320040" lvl="1" indent="0" algn="l" rtl="0">
              <a:lnSpc>
                <a:spcPct val="100000"/>
              </a:lnSpc>
              <a:spcBef>
                <a:spcPts val="0"/>
              </a:spcBef>
              <a:spcAft>
                <a:spcPts val="0"/>
              </a:spcAft>
              <a:buSzPts val="2800"/>
              <a:buNone/>
            </a:pPr>
            <a:r>
              <a:rPr lang="en-US" sz="2800"/>
              <a:t>Wyoming Help Desk</a:t>
            </a:r>
            <a:endParaRPr/>
          </a:p>
          <a:p>
            <a:pPr marL="320040" lvl="1" indent="0" algn="l" rtl="0">
              <a:lnSpc>
                <a:spcPct val="100000"/>
              </a:lnSpc>
              <a:spcBef>
                <a:spcPts val="0"/>
              </a:spcBef>
              <a:spcAft>
                <a:spcPts val="0"/>
              </a:spcAft>
              <a:buSzPts val="2800"/>
              <a:buNone/>
            </a:pPr>
            <a:r>
              <a:rPr lang="en-US" sz="2800"/>
              <a:t>(888) 897-8024</a:t>
            </a:r>
            <a:endParaRPr/>
          </a:p>
          <a:p>
            <a:pPr marL="320040" lvl="1" indent="0" algn="l" rtl="0">
              <a:lnSpc>
                <a:spcPct val="100000"/>
              </a:lnSpc>
              <a:spcBef>
                <a:spcPts val="0"/>
              </a:spcBef>
              <a:spcAft>
                <a:spcPts val="0"/>
              </a:spcAft>
              <a:buSzPts val="2800"/>
              <a:buNone/>
            </a:pPr>
            <a:r>
              <a:rPr lang="en-US" sz="2800" u="sng">
                <a:solidFill>
                  <a:schemeClr val="hlink"/>
                </a:solidFill>
                <a:hlinkClick r:id="rId4"/>
              </a:rPr>
              <a:t>wyohelpdesk@cambiumassessment.com</a:t>
            </a:r>
            <a:r>
              <a:rPr lang="en-US" sz="2800"/>
              <a:t> </a:t>
            </a:r>
            <a:endParaRPr/>
          </a:p>
        </p:txBody>
      </p:sp>
      <p:sp>
        <p:nvSpPr>
          <p:cNvPr id="429" name="Google Shape;429;p23"/>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
          <p:cNvSpPr txBox="1">
            <a:spLocks noGrp="1"/>
          </p:cNvSpPr>
          <p:nvPr>
            <p:ph type="title"/>
          </p:nvPr>
        </p:nvSpPr>
        <p:spPr>
          <a:xfrm>
            <a:off x="426231" y="127743"/>
            <a:ext cx="11016200" cy="5180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t>How the DEI is Used</a:t>
            </a:r>
            <a:endParaRPr/>
          </a:p>
        </p:txBody>
      </p:sp>
      <p:sp>
        <p:nvSpPr>
          <p:cNvPr id="206" name="Google Shape;206;p3"/>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07" name="Google Shape;207;p3"/>
          <p:cNvSpPr txBox="1">
            <a:spLocks noGrp="1"/>
          </p:cNvSpPr>
          <p:nvPr>
            <p:ph type="body" idx="4294967295"/>
          </p:nvPr>
        </p:nvSpPr>
        <p:spPr>
          <a:xfrm>
            <a:off x="426231" y="1392710"/>
            <a:ext cx="10762326" cy="3851275"/>
          </a:xfrm>
          <a:prstGeom prst="rect">
            <a:avLst/>
          </a:prstGeom>
          <a:noFill/>
          <a:ln>
            <a:noFill/>
          </a:ln>
        </p:spPr>
        <p:txBody>
          <a:bodyPr spcFirstLastPara="1" wrap="square" lIns="0" tIns="0" rIns="0" bIns="0" anchor="t" anchorCtr="0">
            <a:normAutofit/>
          </a:bodyPr>
          <a:lstStyle/>
          <a:p>
            <a:pPr marL="0" lvl="0" indent="0" rtl="0">
              <a:lnSpc>
                <a:spcPct val="125000"/>
              </a:lnSpc>
              <a:spcBef>
                <a:spcPts val="0"/>
              </a:spcBef>
              <a:spcAft>
                <a:spcPts val="0"/>
              </a:spcAft>
              <a:buSzPts val="2800"/>
              <a:buNone/>
            </a:pPr>
            <a:r>
              <a:rPr lang="en-US" sz="3200" dirty="0">
                <a:solidFill>
                  <a:srgbClr val="53565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The DEI can be used for both paper and braille test administration </a:t>
            </a:r>
            <a:r>
              <a:rPr lang="en-US" sz="3200" dirty="0">
                <a:solidFill>
                  <a:srgbClr val="53565A"/>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to enter and transcribe student responses for all other test items .</a:t>
            </a:r>
            <a:endParaRPr sz="3200" dirty="0">
              <a:solidFill>
                <a:srgbClr val="53565A"/>
              </a:solidFill>
              <a:highlight>
                <a:srgbClr val="FFFF0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txBox="1">
            <a:spLocks noGrp="1"/>
          </p:cNvSpPr>
          <p:nvPr>
            <p:ph type="title"/>
          </p:nvPr>
        </p:nvSpPr>
        <p:spPr>
          <a:xfrm>
            <a:off x="426231" y="127743"/>
            <a:ext cx="11016200" cy="5180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latin typeface="Libre Franklin Medium"/>
                <a:ea typeface="Libre Franklin Medium"/>
                <a:cs typeface="Libre Franklin Medium"/>
                <a:sym typeface="Libre Franklin Medium"/>
              </a:rPr>
              <a:t>Confirming Student Settings in TIDE</a:t>
            </a:r>
            <a:endParaRPr/>
          </a:p>
        </p:txBody>
      </p:sp>
      <p:sp>
        <p:nvSpPr>
          <p:cNvPr id="214" name="Google Shape;214;p4"/>
          <p:cNvSpPr txBox="1">
            <a:spLocks noGrp="1"/>
          </p:cNvSpPr>
          <p:nvPr>
            <p:ph type="body" idx="4294967295"/>
          </p:nvPr>
        </p:nvSpPr>
        <p:spPr>
          <a:xfrm>
            <a:off x="426231" y="1288001"/>
            <a:ext cx="11201479" cy="3962400"/>
          </a:xfrm>
          <a:prstGeom prst="rect">
            <a:avLst/>
          </a:prstGeom>
          <a:noFill/>
          <a:ln>
            <a:noFill/>
          </a:ln>
        </p:spPr>
        <p:txBody>
          <a:bodyPr spcFirstLastPara="1" wrap="square" lIns="0" tIns="0" rIns="0" bIns="0" anchor="t" anchorCtr="0">
            <a:noAutofit/>
          </a:bodyPr>
          <a:lstStyle/>
          <a:p>
            <a:pPr marL="566737" lvl="1" indent="-457200" algn="l" rtl="0">
              <a:lnSpc>
                <a:spcPct val="125000"/>
              </a:lnSpc>
              <a:spcBef>
                <a:spcPts val="0"/>
              </a:spcBef>
              <a:spcAft>
                <a:spcPts val="0"/>
              </a:spcAft>
              <a:buSzPts val="2800"/>
              <a:buFont typeface="Arial"/>
              <a:buChar char="•"/>
            </a:pPr>
            <a:r>
              <a:rPr lang="en-US" sz="2800">
                <a:solidFill>
                  <a:srgbClr val="53565A"/>
                </a:solidFill>
              </a:rPr>
              <a:t>TIDE is the “home” for all student data and accommodations.</a:t>
            </a:r>
            <a:endParaRPr/>
          </a:p>
          <a:p>
            <a:pPr marL="566737" lvl="1" indent="-457200" algn="l" rtl="0">
              <a:lnSpc>
                <a:spcPct val="125000"/>
              </a:lnSpc>
              <a:spcBef>
                <a:spcPts val="400"/>
              </a:spcBef>
              <a:spcAft>
                <a:spcPts val="0"/>
              </a:spcAft>
              <a:buSzPts val="2800"/>
              <a:buFont typeface="Arial"/>
              <a:buChar char="•"/>
            </a:pPr>
            <a:r>
              <a:rPr lang="en-US" sz="2800">
                <a:solidFill>
                  <a:srgbClr val="53565A"/>
                </a:solidFill>
              </a:rPr>
              <a:t>Before a TA can enter data for a student into the DEI, that student’s record should be checked in TIDE to ensure that the correct flag has been set for a paper or braille form.</a:t>
            </a:r>
            <a:endParaRPr/>
          </a:p>
          <a:p>
            <a:pPr marL="566737" lvl="1" indent="-457200" algn="l" rtl="0">
              <a:lnSpc>
                <a:spcPct val="125000"/>
              </a:lnSpc>
              <a:spcBef>
                <a:spcPts val="400"/>
              </a:spcBef>
              <a:spcAft>
                <a:spcPts val="0"/>
              </a:spcAft>
              <a:buSzPts val="2800"/>
              <a:buFont typeface="Arial"/>
              <a:buChar char="•"/>
            </a:pPr>
            <a:r>
              <a:rPr lang="en-US" sz="2800">
                <a:solidFill>
                  <a:srgbClr val="53565A"/>
                </a:solidFill>
              </a:rPr>
              <a:t>Domain exemptions </a:t>
            </a:r>
            <a:r>
              <a:rPr lang="en-US" sz="2800" b="1" u="sng">
                <a:solidFill>
                  <a:srgbClr val="53565A"/>
                </a:solidFill>
              </a:rPr>
              <a:t>must</a:t>
            </a:r>
            <a:r>
              <a:rPr lang="en-US" sz="2800">
                <a:solidFill>
                  <a:srgbClr val="53565A"/>
                </a:solidFill>
              </a:rPr>
              <a:t> be marked in TIDE prior to paper testing and data entry. </a:t>
            </a:r>
            <a:endParaRPr/>
          </a:p>
        </p:txBody>
      </p:sp>
      <p:sp>
        <p:nvSpPr>
          <p:cNvPr id="215" name="Google Shape;215;p4"/>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5"/>
          <p:cNvSpPr txBox="1"/>
          <p:nvPr/>
        </p:nvSpPr>
        <p:spPr>
          <a:xfrm>
            <a:off x="881744" y="2173729"/>
            <a:ext cx="5376181" cy="209705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A6A6A6"/>
              </a:buClr>
              <a:buSzPts val="2800"/>
              <a:buFont typeface="Noto Sans Symbols"/>
              <a:buNone/>
            </a:pPr>
            <a:r>
              <a:rPr lang="en-US" sz="2800">
                <a:solidFill>
                  <a:srgbClr val="53565A"/>
                </a:solidFill>
                <a:latin typeface="Libre Franklin"/>
                <a:ea typeface="Libre Franklin"/>
                <a:cs typeface="Libre Franklin"/>
                <a:sym typeface="Libre Franklin"/>
              </a:rPr>
              <a:t>To access the DEI, navigate to the Teachers and Test Administrators page on the portal, and select the </a:t>
            </a:r>
            <a:r>
              <a:rPr lang="en-US" sz="2800" b="1">
                <a:solidFill>
                  <a:srgbClr val="53565A"/>
                </a:solidFill>
                <a:latin typeface="Libre Franklin"/>
                <a:ea typeface="Libre Franklin"/>
                <a:cs typeface="Libre Franklin"/>
                <a:sym typeface="Libre Franklin"/>
              </a:rPr>
              <a:t>Data Entry Interface</a:t>
            </a:r>
            <a:r>
              <a:rPr lang="en-US" sz="2800">
                <a:solidFill>
                  <a:srgbClr val="53565A"/>
                </a:solidFill>
                <a:latin typeface="Libre Franklin"/>
                <a:ea typeface="Libre Franklin"/>
                <a:cs typeface="Libre Franklin"/>
                <a:sym typeface="Libre Franklin"/>
              </a:rPr>
              <a:t> icon.</a:t>
            </a:r>
            <a:endParaRPr/>
          </a:p>
          <a:p>
            <a:pPr marL="0" marR="0" lvl="0" indent="0" algn="l" rtl="0">
              <a:spcBef>
                <a:spcPts val="600"/>
              </a:spcBef>
              <a:spcAft>
                <a:spcPts val="0"/>
              </a:spcAft>
              <a:buClr>
                <a:srgbClr val="A6A6A6"/>
              </a:buClr>
              <a:buSzPts val="3200"/>
              <a:buFont typeface="Noto Sans Symbols"/>
              <a:buNone/>
            </a:pPr>
            <a:endParaRPr sz="3200">
              <a:solidFill>
                <a:schemeClr val="dk2"/>
              </a:solidFill>
              <a:latin typeface="Libre Franklin"/>
              <a:ea typeface="Libre Franklin"/>
              <a:cs typeface="Libre Franklin"/>
              <a:sym typeface="Libre Franklin"/>
            </a:endParaRPr>
          </a:p>
        </p:txBody>
      </p:sp>
      <p:sp>
        <p:nvSpPr>
          <p:cNvPr id="222" name="Google Shape;222;p5"/>
          <p:cNvSpPr txBox="1">
            <a:spLocks noGrp="1"/>
          </p:cNvSpPr>
          <p:nvPr>
            <p:ph type="title"/>
          </p:nvPr>
        </p:nvSpPr>
        <p:spPr>
          <a:xfrm>
            <a:off x="429768" y="128016"/>
            <a:ext cx="11018520" cy="52120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Libre Franklin Medium"/>
              <a:buNone/>
            </a:pPr>
            <a:r>
              <a:rPr lang="en-US"/>
              <a:t>Accessing the Data Entry Interface</a:t>
            </a:r>
            <a:endParaRPr/>
          </a:p>
        </p:txBody>
      </p:sp>
      <p:sp>
        <p:nvSpPr>
          <p:cNvPr id="223" name="Google Shape;223;p5"/>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24" name="Google Shape;224;p5"/>
          <p:cNvPicPr preferRelativeResize="0"/>
          <p:nvPr/>
        </p:nvPicPr>
        <p:blipFill rotWithShape="1">
          <a:blip r:embed="rId3">
            <a:alphaModFix/>
          </a:blip>
          <a:srcRect/>
          <a:stretch/>
        </p:blipFill>
        <p:spPr>
          <a:xfrm>
            <a:off x="6689450" y="1619250"/>
            <a:ext cx="4752975" cy="361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txBox="1">
            <a:spLocks noGrp="1"/>
          </p:cNvSpPr>
          <p:nvPr>
            <p:ph type="title"/>
          </p:nvPr>
        </p:nvSpPr>
        <p:spPr>
          <a:xfrm>
            <a:off x="426231" y="127743"/>
            <a:ext cx="11016200" cy="5180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t>Accessing the Data Entry Interface</a:t>
            </a:r>
            <a:endParaRPr/>
          </a:p>
        </p:txBody>
      </p:sp>
      <p:sp>
        <p:nvSpPr>
          <p:cNvPr id="231" name="Google Shape;231;p6"/>
          <p:cNvSpPr/>
          <p:nvPr/>
        </p:nvSpPr>
        <p:spPr>
          <a:xfrm>
            <a:off x="1142483" y="2437040"/>
            <a:ext cx="4791848" cy="128670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a:solidFill>
                  <a:srgbClr val="53565A"/>
                </a:solidFill>
                <a:latin typeface="Libre Franklin"/>
                <a:ea typeface="Libre Franklin"/>
                <a:cs typeface="Libre Franklin"/>
                <a:sym typeface="Libre Franklin"/>
              </a:rPr>
              <a:t>Log in with your username and password. </a:t>
            </a:r>
            <a:endParaRPr/>
          </a:p>
        </p:txBody>
      </p:sp>
      <p:grpSp>
        <p:nvGrpSpPr>
          <p:cNvPr id="232" name="Google Shape;232;p6"/>
          <p:cNvGrpSpPr/>
          <p:nvPr/>
        </p:nvGrpSpPr>
        <p:grpSpPr>
          <a:xfrm>
            <a:off x="6462657" y="1351646"/>
            <a:ext cx="3352800" cy="4154707"/>
            <a:chOff x="7086600" y="1224763"/>
            <a:chExt cx="3352800" cy="4154707"/>
          </a:xfrm>
        </p:grpSpPr>
        <p:pic>
          <p:nvPicPr>
            <p:cNvPr id="233" name="Google Shape;233;p6"/>
            <p:cNvPicPr preferRelativeResize="0"/>
            <p:nvPr/>
          </p:nvPicPr>
          <p:blipFill rotWithShape="1">
            <a:blip r:embed="rId3">
              <a:alphaModFix/>
            </a:blip>
            <a:srcRect/>
            <a:stretch/>
          </p:blipFill>
          <p:spPr>
            <a:xfrm>
              <a:off x="7086600" y="1224763"/>
              <a:ext cx="3352800" cy="4154707"/>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234" name="Google Shape;234;p6"/>
            <p:cNvSpPr/>
            <p:nvPr/>
          </p:nvSpPr>
          <p:spPr>
            <a:xfrm>
              <a:off x="7086600" y="1224763"/>
              <a:ext cx="3352800" cy="4154707"/>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235" name="Google Shape;235;p6"/>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xfrm>
            <a:off x="429768" y="64008"/>
            <a:ext cx="11018520" cy="521208"/>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3200"/>
              <a:buFont typeface="Libre Franklin Medium"/>
              <a:buNone/>
            </a:pPr>
            <a:r>
              <a:rPr lang="en-US"/>
              <a:t>Accessing the DEI, continued</a:t>
            </a:r>
            <a:endParaRPr/>
          </a:p>
        </p:txBody>
      </p:sp>
      <p:sp>
        <p:nvSpPr>
          <p:cNvPr id="242" name="Google Shape;242;p7"/>
          <p:cNvSpPr txBox="1">
            <a:spLocks noGrp="1"/>
          </p:cNvSpPr>
          <p:nvPr>
            <p:ph type="body" idx="1"/>
          </p:nvPr>
        </p:nvSpPr>
        <p:spPr>
          <a:xfrm>
            <a:off x="5357157" y="1368354"/>
            <a:ext cx="5952110" cy="3920333"/>
          </a:xfrm>
          <a:prstGeom prst="rect">
            <a:avLst/>
          </a:prstGeom>
          <a:noFill/>
          <a:ln>
            <a:noFill/>
          </a:ln>
        </p:spPr>
        <p:txBody>
          <a:bodyPr spcFirstLastPara="1" wrap="square" lIns="0" tIns="0" rIns="0" bIns="0" anchor="t" anchorCtr="0">
            <a:normAutofit fontScale="85000" lnSpcReduction="20000"/>
          </a:bodyPr>
          <a:lstStyle/>
          <a:p>
            <a:pPr marL="320040" lvl="0" indent="-320040" algn="l" rtl="0">
              <a:lnSpc>
                <a:spcPct val="125000"/>
              </a:lnSpc>
              <a:spcBef>
                <a:spcPts val="0"/>
              </a:spcBef>
              <a:spcAft>
                <a:spcPts val="0"/>
              </a:spcAft>
              <a:buSzPct val="100000"/>
              <a:buChar char="•"/>
            </a:pPr>
            <a:r>
              <a:rPr lang="en-US">
                <a:solidFill>
                  <a:srgbClr val="53565A"/>
                </a:solidFill>
              </a:rPr>
              <a:t>The system has an authentication process that will be triggered when you log in from a different device or browser or after clearing your browser’s cache. </a:t>
            </a:r>
            <a:endParaRPr/>
          </a:p>
          <a:p>
            <a:pPr marL="320040" lvl="0" indent="-320040" algn="l" rtl="0">
              <a:lnSpc>
                <a:spcPct val="125000"/>
              </a:lnSpc>
              <a:spcBef>
                <a:spcPts val="1800"/>
              </a:spcBef>
              <a:spcAft>
                <a:spcPts val="0"/>
              </a:spcAft>
              <a:buSzPct val="100000"/>
              <a:buChar char="•"/>
            </a:pPr>
            <a:r>
              <a:rPr lang="en-US">
                <a:solidFill>
                  <a:srgbClr val="53565A"/>
                </a:solidFill>
              </a:rPr>
              <a:t>If you see this screen, an email containing the code will have been sent automatically to your email address.</a:t>
            </a:r>
            <a:endParaRPr/>
          </a:p>
          <a:p>
            <a:pPr marL="320040" lvl="0" indent="-320040" algn="l" rtl="0">
              <a:lnSpc>
                <a:spcPct val="125000"/>
              </a:lnSpc>
              <a:spcBef>
                <a:spcPts val="1800"/>
              </a:spcBef>
              <a:spcAft>
                <a:spcPts val="0"/>
              </a:spcAft>
              <a:buSzPct val="100000"/>
              <a:buChar char="•"/>
            </a:pPr>
            <a:r>
              <a:rPr lang="en-US">
                <a:solidFill>
                  <a:srgbClr val="53565A"/>
                </a:solidFill>
              </a:rPr>
              <a:t>Enter the code and click </a:t>
            </a:r>
            <a:r>
              <a:rPr lang="en-US" b="1">
                <a:solidFill>
                  <a:srgbClr val="53565A"/>
                </a:solidFill>
              </a:rPr>
              <a:t>Submit</a:t>
            </a:r>
            <a:r>
              <a:rPr lang="en-US">
                <a:solidFill>
                  <a:srgbClr val="53565A"/>
                </a:solidFill>
              </a:rPr>
              <a:t>.</a:t>
            </a:r>
            <a:endParaRPr/>
          </a:p>
          <a:p>
            <a:pPr marL="320040" lvl="0" indent="-320040" algn="l" rtl="0">
              <a:lnSpc>
                <a:spcPct val="125000"/>
              </a:lnSpc>
              <a:spcBef>
                <a:spcPts val="1800"/>
              </a:spcBef>
              <a:spcAft>
                <a:spcPts val="0"/>
              </a:spcAft>
              <a:buSzPct val="100000"/>
              <a:buChar char="•"/>
            </a:pPr>
            <a:r>
              <a:rPr lang="en-US">
                <a:solidFill>
                  <a:srgbClr val="53565A"/>
                </a:solidFill>
              </a:rPr>
              <a:t>If you need the code to be resent, click </a:t>
            </a:r>
            <a:r>
              <a:rPr lang="en-US" b="1">
                <a:solidFill>
                  <a:srgbClr val="53565A"/>
                </a:solidFill>
              </a:rPr>
              <a:t>Resend Code</a:t>
            </a:r>
            <a:r>
              <a:rPr lang="en-US" sz="2600">
                <a:solidFill>
                  <a:srgbClr val="53565A"/>
                </a:solidFill>
              </a:rPr>
              <a:t>.</a:t>
            </a:r>
            <a:endParaRPr/>
          </a:p>
        </p:txBody>
      </p:sp>
      <p:pic>
        <p:nvPicPr>
          <p:cNvPr id="243" name="Google Shape;243;p7"/>
          <p:cNvPicPr preferRelativeResize="0"/>
          <p:nvPr/>
        </p:nvPicPr>
        <p:blipFill rotWithShape="1">
          <a:blip r:embed="rId3">
            <a:alphaModFix/>
          </a:blip>
          <a:srcRect/>
          <a:stretch/>
        </p:blipFill>
        <p:spPr>
          <a:xfrm>
            <a:off x="1014971" y="1626965"/>
            <a:ext cx="3627434" cy="3403113"/>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244" name="Google Shape;244;p7"/>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8"/>
          <p:cNvSpPr txBox="1">
            <a:spLocks noGrp="1"/>
          </p:cNvSpPr>
          <p:nvPr>
            <p:ph type="title"/>
          </p:nvPr>
        </p:nvSpPr>
        <p:spPr>
          <a:xfrm>
            <a:off x="429768" y="128016"/>
            <a:ext cx="11018520" cy="5212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t>Accessing the Data Entry Interface</a:t>
            </a:r>
            <a:endParaRPr/>
          </a:p>
        </p:txBody>
      </p:sp>
      <p:sp>
        <p:nvSpPr>
          <p:cNvPr id="251" name="Google Shape;251;p8"/>
          <p:cNvSpPr txBox="1">
            <a:spLocks noGrp="1"/>
          </p:cNvSpPr>
          <p:nvPr>
            <p:ph type="body" idx="4294967295"/>
          </p:nvPr>
        </p:nvSpPr>
        <p:spPr>
          <a:xfrm>
            <a:off x="429768" y="1630293"/>
            <a:ext cx="5838297" cy="3755335"/>
          </a:xfrm>
          <a:prstGeom prst="rect">
            <a:avLst/>
          </a:prstGeom>
          <a:noFill/>
          <a:ln>
            <a:noFill/>
          </a:ln>
        </p:spPr>
        <p:txBody>
          <a:bodyPr spcFirstLastPara="1" wrap="square" lIns="0" tIns="0" rIns="0" bIns="0" anchor="t" anchorCtr="0">
            <a:noAutofit/>
          </a:bodyPr>
          <a:lstStyle/>
          <a:p>
            <a:pPr marL="320040" lvl="0" indent="-320040" algn="l" rtl="0">
              <a:lnSpc>
                <a:spcPct val="125000"/>
              </a:lnSpc>
              <a:spcBef>
                <a:spcPts val="0"/>
              </a:spcBef>
              <a:spcAft>
                <a:spcPts val="0"/>
              </a:spcAft>
              <a:buSzPts val="2800"/>
              <a:buChar char="•"/>
            </a:pPr>
            <a:r>
              <a:rPr lang="en-US" sz="2800"/>
              <a:t>You will be prompted to enter information for the student you are testing.</a:t>
            </a:r>
            <a:endParaRPr/>
          </a:p>
          <a:p>
            <a:pPr marL="320040" lvl="0" indent="-320040" algn="l" rtl="0">
              <a:lnSpc>
                <a:spcPct val="125000"/>
              </a:lnSpc>
              <a:spcBef>
                <a:spcPts val="1800"/>
              </a:spcBef>
              <a:spcAft>
                <a:spcPts val="0"/>
              </a:spcAft>
              <a:buSzPts val="2800"/>
              <a:buChar char="•"/>
            </a:pPr>
            <a:r>
              <a:rPr lang="en-US" sz="2800"/>
              <a:t>Enter the student’s first name and student ID, and then click </a:t>
            </a:r>
            <a:r>
              <a:rPr lang="en-US" sz="2800" b="1"/>
              <a:t>Sign In</a:t>
            </a:r>
            <a:r>
              <a:rPr lang="en-US" sz="2800"/>
              <a:t>. </a:t>
            </a:r>
            <a:endParaRPr/>
          </a:p>
        </p:txBody>
      </p:sp>
      <p:pic>
        <p:nvPicPr>
          <p:cNvPr id="252" name="Google Shape;252;p8"/>
          <p:cNvPicPr preferRelativeResize="0"/>
          <p:nvPr/>
        </p:nvPicPr>
        <p:blipFill rotWithShape="1">
          <a:blip r:embed="rId3">
            <a:alphaModFix/>
          </a:blip>
          <a:srcRect/>
          <a:stretch/>
        </p:blipFill>
        <p:spPr>
          <a:xfrm>
            <a:off x="6747046" y="1337121"/>
            <a:ext cx="4784234" cy="4183757"/>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sp>
        <p:nvSpPr>
          <p:cNvPr id="253" name="Google Shape;253;p8"/>
          <p:cNvSpPr/>
          <p:nvPr/>
        </p:nvSpPr>
        <p:spPr>
          <a:xfrm>
            <a:off x="7196138" y="5072063"/>
            <a:ext cx="849646" cy="380012"/>
          </a:xfrm>
          <a:prstGeom prst="rightArrow">
            <a:avLst>
              <a:gd name="adj1" fmla="val 37975"/>
              <a:gd name="adj2" fmla="val 78314"/>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54" name="Google Shape;254;p8"/>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9"/>
          <p:cNvSpPr txBox="1">
            <a:spLocks noGrp="1"/>
          </p:cNvSpPr>
          <p:nvPr>
            <p:ph type="title"/>
          </p:nvPr>
        </p:nvSpPr>
        <p:spPr>
          <a:xfrm>
            <a:off x="429768" y="128016"/>
            <a:ext cx="11018520" cy="5212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Font typeface="Libre Franklin Medium"/>
              <a:buNone/>
            </a:pPr>
            <a:r>
              <a:rPr lang="en-US"/>
              <a:t>Accessing the Data Entry Interface</a:t>
            </a:r>
            <a:endParaRPr/>
          </a:p>
        </p:txBody>
      </p:sp>
      <p:sp>
        <p:nvSpPr>
          <p:cNvPr id="261" name="Google Shape;261;p9"/>
          <p:cNvSpPr txBox="1">
            <a:spLocks noGrp="1"/>
          </p:cNvSpPr>
          <p:nvPr>
            <p:ph type="body" idx="4294967295"/>
          </p:nvPr>
        </p:nvSpPr>
        <p:spPr>
          <a:xfrm>
            <a:off x="429768" y="1325356"/>
            <a:ext cx="5249863" cy="4207285"/>
          </a:xfrm>
          <a:prstGeom prst="rect">
            <a:avLst/>
          </a:prstGeom>
          <a:noFill/>
          <a:ln>
            <a:noFill/>
          </a:ln>
        </p:spPr>
        <p:txBody>
          <a:bodyPr spcFirstLastPara="1" wrap="square" lIns="0" tIns="0" rIns="0" bIns="0" anchor="t" anchorCtr="0">
            <a:normAutofit fontScale="92500"/>
          </a:bodyPr>
          <a:lstStyle/>
          <a:p>
            <a:pPr marL="320040" lvl="0" indent="-320040" algn="l" rtl="0">
              <a:lnSpc>
                <a:spcPct val="125000"/>
              </a:lnSpc>
              <a:spcBef>
                <a:spcPts val="0"/>
              </a:spcBef>
              <a:spcAft>
                <a:spcPts val="0"/>
              </a:spcAft>
              <a:buSzPts val="2800"/>
              <a:buChar char="•"/>
            </a:pPr>
            <a:r>
              <a:rPr lang="en-US" sz="2800"/>
              <a:t>Verify that the student’s demographic information is correct.</a:t>
            </a:r>
            <a:endParaRPr/>
          </a:p>
          <a:p>
            <a:pPr marL="320040" lvl="0" indent="-320040" algn="l" rtl="0">
              <a:lnSpc>
                <a:spcPct val="125000"/>
              </a:lnSpc>
              <a:spcBef>
                <a:spcPts val="1800"/>
              </a:spcBef>
              <a:spcAft>
                <a:spcPts val="0"/>
              </a:spcAft>
              <a:buSzPts val="2800"/>
              <a:buChar char="•"/>
            </a:pPr>
            <a:r>
              <a:rPr lang="en-US" sz="2800"/>
              <a:t>If all the student’s information is correct, click </a:t>
            </a:r>
            <a:r>
              <a:rPr lang="en-US" sz="2800" b="1"/>
              <a:t>YES</a:t>
            </a:r>
            <a:r>
              <a:rPr lang="en-US" sz="2800"/>
              <a:t>. If any information is incorrect, click </a:t>
            </a:r>
            <a:r>
              <a:rPr lang="en-US" sz="2800" b="1"/>
              <a:t>NO </a:t>
            </a:r>
            <a:r>
              <a:rPr lang="en-US" sz="2800"/>
              <a:t>and then contact your test coordinator. </a:t>
            </a:r>
            <a:endParaRPr/>
          </a:p>
        </p:txBody>
      </p:sp>
      <p:pic>
        <p:nvPicPr>
          <p:cNvPr id="262" name="Google Shape;262;p9"/>
          <p:cNvPicPr preferRelativeResize="0"/>
          <p:nvPr/>
        </p:nvPicPr>
        <p:blipFill rotWithShape="1">
          <a:blip r:embed="rId3">
            <a:alphaModFix/>
          </a:blip>
          <a:srcRect/>
          <a:stretch/>
        </p:blipFill>
        <p:spPr>
          <a:xfrm>
            <a:off x="5939028" y="1325356"/>
            <a:ext cx="5707875" cy="4564776"/>
          </a:xfrm>
          <a:prstGeom prst="rect">
            <a:avLst/>
          </a:prstGeom>
          <a:noFill/>
          <a:ln w="12700" cap="flat" cmpd="sng">
            <a:solidFill>
              <a:srgbClr val="BFBFBF"/>
            </a:solidFill>
            <a:prstDash val="solid"/>
            <a:round/>
            <a:headEnd type="none" w="sm" len="sm"/>
            <a:tailEnd type="none" w="sm" len="sm"/>
          </a:ln>
          <a:effectLst>
            <a:outerShdw blurRad="50800" dist="38100" dir="2700000" algn="tl" rotWithShape="0">
              <a:srgbClr val="000000">
                <a:alpha val="40000"/>
              </a:srgbClr>
            </a:outerShdw>
          </a:effectLst>
        </p:spPr>
      </p:pic>
      <p:grpSp>
        <p:nvGrpSpPr>
          <p:cNvPr id="263" name="Google Shape;263;p9"/>
          <p:cNvGrpSpPr/>
          <p:nvPr/>
        </p:nvGrpSpPr>
        <p:grpSpPr>
          <a:xfrm>
            <a:off x="6182557" y="2266342"/>
            <a:ext cx="5259875" cy="3547068"/>
            <a:chOff x="6182557" y="2266342"/>
            <a:chExt cx="5259875" cy="3547068"/>
          </a:xfrm>
        </p:grpSpPr>
        <p:sp>
          <p:nvSpPr>
            <p:cNvPr id="264" name="Google Shape;264;p9"/>
            <p:cNvSpPr/>
            <p:nvPr/>
          </p:nvSpPr>
          <p:spPr>
            <a:xfrm>
              <a:off x="6182557" y="2266342"/>
              <a:ext cx="5259875" cy="2420751"/>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65" name="Google Shape;265;p9"/>
            <p:cNvSpPr/>
            <p:nvPr/>
          </p:nvSpPr>
          <p:spPr>
            <a:xfrm>
              <a:off x="7519017" y="5349973"/>
              <a:ext cx="2628160" cy="463437"/>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266" name="Google Shape;266;p9"/>
          <p:cNvSpPr txBox="1">
            <a:spLocks noGrp="1"/>
          </p:cNvSpPr>
          <p:nvPr>
            <p:ph type="sldNum" idx="12"/>
          </p:nvPr>
        </p:nvSpPr>
        <p:spPr>
          <a:xfrm>
            <a:off x="11442432" y="6444777"/>
            <a:ext cx="706657" cy="2788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4146</Words>
  <Application>Microsoft Office PowerPoint</Application>
  <PresentationFormat>Widescreen</PresentationFormat>
  <Paragraphs>272</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Times New Roman</vt:lpstr>
      <vt:lpstr>Libre Franklin</vt:lpstr>
      <vt:lpstr>Libre Franklin Medium</vt:lpstr>
      <vt:lpstr>Arial Narrow</vt:lpstr>
      <vt:lpstr>Arial</vt:lpstr>
      <vt:lpstr>Gill Sans</vt:lpstr>
      <vt:lpstr>Noto Sans Symbols</vt:lpstr>
      <vt:lpstr>Calibri</vt:lpstr>
      <vt:lpstr>Cambium Assessment PPT</vt:lpstr>
      <vt:lpstr>Data Entry Interface (DEI) For Paper and Braille Test Administrations</vt:lpstr>
      <vt:lpstr>Module Objectives</vt:lpstr>
      <vt:lpstr>How the DEI is Used</vt:lpstr>
      <vt:lpstr>Confirming Student Settings in TIDE</vt:lpstr>
      <vt:lpstr>Accessing the Data Entry Interface</vt:lpstr>
      <vt:lpstr>Accessing the Data Entry Interface</vt:lpstr>
      <vt:lpstr>Accessing the DEI, continued</vt:lpstr>
      <vt:lpstr>Accessing the Data Entry Interface</vt:lpstr>
      <vt:lpstr>Accessing the Data Entry Interface</vt:lpstr>
      <vt:lpstr>Test and Form Selection</vt:lpstr>
      <vt:lpstr>Test and Form Selection</vt:lpstr>
      <vt:lpstr>Audio/Video Checks</vt:lpstr>
      <vt:lpstr>Recording Device Check</vt:lpstr>
      <vt:lpstr>Instructions and Help</vt:lpstr>
      <vt:lpstr>PowerPoint Presentation</vt:lpstr>
      <vt:lpstr>PowerPoint Presentation</vt:lpstr>
      <vt:lpstr>PowerPoint Presentation</vt:lpstr>
      <vt:lpstr>Entering Student Response Data Paper Administration  </vt:lpstr>
      <vt:lpstr>Entering Student Response Data:  Braille Administration</vt:lpstr>
      <vt:lpstr>Submitting the Test: New Workflow </vt:lpstr>
      <vt:lpstr>PowerPoint Presentation</vt:lpstr>
      <vt:lpstr>PowerPoint Presentation</vt:lpstr>
      <vt:lpstr>Helpful Hints</vt:lpstr>
      <vt:lpstr>Helpful Hints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Entry Interface (DEI) For Paper and Braille Test Administrations</dc:title>
  <dc:creator>Guzman, Raphaela</dc:creator>
  <cp:lastModifiedBy>Naudia Beebe</cp:lastModifiedBy>
  <cp:revision>2</cp:revision>
  <dcterms:created xsi:type="dcterms:W3CDTF">2020-02-03T21:37:34Z</dcterms:created>
  <dcterms:modified xsi:type="dcterms:W3CDTF">2023-09-06T21:27:12Z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